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9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_rels/slideMaster15.xml.rels" ContentType="application/vnd.openxmlformats-package.relationships+xml"/>
  <Override PartName="/ppt/slideMasters/_rels/slideMaster16.xml.rels" ContentType="application/vnd.openxmlformats-package.relationships+xml"/>
  <Override PartName="/ppt/slideMasters/_rels/slideMaster20.xml.rels" ContentType="application/vnd.openxmlformats-package.relationships+xml"/>
  <Override PartName="/ppt/slideMasters/_rels/slideMaster19.xml.rels" ContentType="application/vnd.openxmlformats-package.relationships+xml"/>
  <Override PartName="/ppt/slideMasters/_rels/slideMaster9.xml.rels" ContentType="application/vnd.openxmlformats-package.relationships+xml"/>
  <Override PartName="/ppt/slideMasters/_rels/slideMaster23.xml.rels" ContentType="application/vnd.openxmlformats-package.relationships+xml"/>
  <Override PartName="/ppt/slideMasters/_rels/slideMaster17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21.xml.rels" ContentType="application/vnd.openxmlformats-package.relationships+xml"/>
  <Override PartName="/ppt/slideMasters/_rels/slideMaster24.xml.rels" ContentType="application/vnd.openxmlformats-package.relationships+xml"/>
  <Override PartName="/ppt/slideMasters/_rels/slideMaster18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22.xml.rels" ContentType="application/vnd.openxmlformats-package.relationships+xml"/>
  <Override PartName="/ppt/slideMasters/_rels/slideMaster13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26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1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5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10.xml.rels" ContentType="application/vnd.openxmlformats-package.relationships+xml"/>
  <Override PartName="/ppt/slideMasters/_rels/slideMaster14.xml.rels" ContentType="application/vnd.openxmlformats-package.relationships+xml"/>
  <Override PartName="/ppt/slideMasters/_rels/slideMaster12.xml.rels" ContentType="application/vnd.openxmlformats-package.relationships+xml"/>
  <Override PartName="/ppt/slideMasters/_rels/slideMaster27.xml.rels" ContentType="application/vnd.openxmlformats-package.relationships+xml"/>
  <Override PartName="/ppt/slideMasters/slideMaster17.xml" ContentType="application/vnd.openxmlformats-officedocument.presentationml.slideMaster+xml"/>
  <Override PartName="/ppt/slideMasters/slideMaster16.xml" ContentType="application/vnd.openxmlformats-officedocument.presentationml.slideMaster+xml"/>
  <Override PartName="/ppt/theme/theme9.xml" ContentType="application/vnd.openxmlformats-officedocument.theme+xml"/>
  <Override PartName="/ppt/theme/theme27.xml" ContentType="application/vnd.openxmlformats-officedocument.theme+xml"/>
  <Override PartName="/ppt/theme/theme8.xml" ContentType="application/vnd.openxmlformats-officedocument.theme+xml"/>
  <Override PartName="/ppt/theme/theme26.xml" ContentType="application/vnd.openxmlformats-officedocument.theme+xml"/>
  <Override PartName="/ppt/theme/theme13.xml" ContentType="application/vnd.openxmlformats-officedocument.theme+xml"/>
  <Override PartName="/ppt/theme/theme7.xml" ContentType="application/vnd.openxmlformats-officedocument.theme+xml"/>
  <Override PartName="/ppt/theme/theme25.xml" ContentType="application/vnd.openxmlformats-officedocument.theme+xml"/>
  <Override PartName="/ppt/theme/theme12.xml" ContentType="application/vnd.openxmlformats-officedocument.theme+xml"/>
  <Override PartName="/ppt/theme/theme6.xml" ContentType="application/vnd.openxmlformats-officedocument.theme+xml"/>
  <Override PartName="/ppt/theme/theme24.xml" ContentType="application/vnd.openxmlformats-officedocument.theme+xml"/>
  <Override PartName="/ppt/theme/theme11.xml" ContentType="application/vnd.openxmlformats-officedocument.theme+xml"/>
  <Override PartName="/ppt/theme/theme5.xml" ContentType="application/vnd.openxmlformats-officedocument.theme+xml"/>
  <Override PartName="/ppt/theme/theme23.xml" ContentType="application/vnd.openxmlformats-officedocument.theme+xml"/>
  <Override PartName="/ppt/theme/theme10.xml" ContentType="application/vnd.openxmlformats-officedocument.theme+xml"/>
  <Override PartName="/ppt/theme/theme28.xml" ContentType="application/vnd.openxmlformats-officedocument.theme+xml"/>
  <Override PartName="/ppt/theme/theme16.xml" ContentType="application/vnd.openxmlformats-officedocument.theme+xml"/>
  <Override PartName="/ppt/theme/theme15.xml" ContentType="application/vnd.openxmlformats-officedocument.theme+xml"/>
  <Override PartName="/ppt/theme/theme14.xml" ContentType="application/vnd.openxmlformats-officedocument.theme+xml"/>
  <Override PartName="/ppt/theme/theme17.xml" ContentType="application/vnd.openxmlformats-officedocument.theme+xml"/>
  <Override PartName="/ppt/theme/theme1.xml" ContentType="application/vnd.openxmlformats-officedocument.theme+xml"/>
  <Override PartName="/ppt/theme/theme20.xml" ContentType="application/vnd.openxmlformats-officedocument.theme+xml"/>
  <Override PartName="/ppt/theme/theme2.xml" ContentType="application/vnd.openxmlformats-officedocument.theme+xml"/>
  <Override PartName="/ppt/theme/theme18.xml" ContentType="application/vnd.openxmlformats-officedocument.theme+xml"/>
  <Override PartName="/ppt/theme/theme21.xml" ContentType="application/vnd.openxmlformats-officedocument.theme+xml"/>
  <Override PartName="/ppt/theme/theme3.xml" ContentType="application/vnd.openxmlformats-officedocument.theme+xml"/>
  <Override PartName="/ppt/theme/theme19.xml" ContentType="application/vnd.openxmlformats-officedocument.theme+xml"/>
  <Override PartName="/ppt/theme/theme4.xml" ContentType="application/vnd.openxmlformats-officedocument.theme+xml"/>
  <Override PartName="/ppt/theme/theme22.xml" ContentType="application/vnd.openxmlformats-officedocument.theme+xml"/>
  <Override PartName="/ppt/notesSlides/_rels/notesSlide2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26.xml.rels" ContentType="application/vnd.openxmlformats-package.relationships+xml"/>
  <Override PartName="/ppt/notesSlides/_rels/notesSlide15.xml.rels" ContentType="application/vnd.openxmlformats-package.relationships+xml"/>
  <Override PartName="/ppt/notesSlides/_rels/notesSlide6.xml.rels" ContentType="application/vnd.openxmlformats-package.relationships+xml"/>
  <Override PartName="/ppt/notesSlides/_rels/notesSlide22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25.xml.rels" ContentType="application/vnd.openxmlformats-package.relationships+xml"/>
  <Override PartName="/ppt/notesSlides/_rels/notesSlide23.xml.rels" ContentType="application/vnd.openxmlformats-package.relationships+xml"/>
  <Override PartName="/ppt/notesSlides/_rels/notesSlide24.xml.rels" ContentType="application/vnd.openxmlformats-package.relationships+xml"/>
  <Override PartName="/ppt/notesSlides/_rels/notesSlide19.xml.rels" ContentType="application/vnd.openxmlformats-package.relationships+xml"/>
  <Override PartName="/ppt/notesSlides/_rels/notesSlide20.xml.rels" ContentType="application/vnd.openxmlformats-package.relationships+xml"/>
  <Override PartName="/ppt/notesSlides/_rels/notesSlide21.xml.rels" ContentType="application/vnd.openxmlformats-package.relationships+xml"/>
  <Override PartName="/ppt/notesSlides/_rels/notesSlide9.xml.rels" ContentType="application/vnd.openxmlformats-package.relationships+xml"/>
  <Override PartName="/ppt/notesSlides/_rels/notesSlide13.xml.rels" ContentType="application/vnd.openxmlformats-package.relationships+xml"/>
  <Override PartName="/ppt/notesSlides/_rels/notesSlide18.xml.rels" ContentType="application/vnd.openxmlformats-package.relationships+xml"/>
  <Override PartName="/ppt/notesSlides/_rels/notesSlide5.xml.rels" ContentType="application/vnd.openxmlformats-package.relationships+xml"/>
  <Override PartName="/ppt/notesSlides/_rels/notesSlide12.xml.rels" ContentType="application/vnd.openxmlformats-package.relationships+xml"/>
  <Override PartName="/ppt/notesSlides/_rels/notesSlide14.xml.rels" ContentType="application/vnd.openxmlformats-package.relationships+xml"/>
  <Override PartName="/ppt/notesSlides/_rels/notesSlide8.xml.rels" ContentType="application/vnd.openxmlformats-package.relationships+xml"/>
  <Override PartName="/ppt/notesSlides/_rels/notesSlide17.xml.rels" ContentType="application/vnd.openxmlformats-package.relationships+xml"/>
  <Override PartName="/ppt/notesSlides/_rels/notesSlide4.xml.rels" ContentType="application/vnd.openxmlformats-package.relationships+xml"/>
  <Override PartName="/ppt/notesSlides/_rels/notesSlide7.xml.rels" ContentType="application/vnd.openxmlformats-package.relationships+xml"/>
  <Override PartName="/ppt/notesSlides/_rels/notesSlide16.xml.rels" ContentType="application/vnd.openxmlformats-package.relationships+xml"/>
  <Override PartName="/ppt/notesSlides/_rels/notesSlide3.xml.rels" ContentType="application/vnd.openxmlformats-package.relationships+xml"/>
  <Override PartName="/ppt/notesSlides/_rels/notesSlide27.xml.rels" ContentType="application/vnd.openxmlformats-package.relationships+xml"/>
  <Override PartName="/ppt/notesSlides/notesSlide9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.xml" ContentType="application/vnd.openxmlformats-officedocument.presentationml.notesSlide+xml"/>
  <Override PartName="/ppt/_rels/presentation.xml.rels" ContentType="application/vnd.openxmlformats-package.relationships+xml"/>
  <Override PartName="/ppt/media/image126.png" ContentType="image/png"/>
  <Override PartName="/ppt/media/image125.png" ContentType="image/png"/>
  <Override PartName="/ppt/media/image124.png" ContentType="image/png"/>
  <Override PartName="/ppt/media/image123.png" ContentType="image/png"/>
  <Override PartName="/ppt/media/image121.png" ContentType="image/png"/>
  <Override PartName="/ppt/media/image116.png" ContentType="image/png"/>
  <Override PartName="/ppt/media/image115.png" ContentType="image/png"/>
  <Override PartName="/ppt/media/image114.png" ContentType="image/png"/>
  <Override PartName="/ppt/media/image112.png" ContentType="image/png"/>
  <Override PartName="/ppt/media/image111.png" ContentType="image/png"/>
  <Override PartName="/ppt/media/image108.jpeg" ContentType="image/jpeg"/>
  <Override PartName="/ppt/media/image106.png" ContentType="image/png"/>
  <Override PartName="/ppt/media/image3.png" ContentType="image/png"/>
  <Override PartName="/ppt/media/image33.png" ContentType="image/png"/>
  <Override PartName="/ppt/media/image4.png" ContentType="image/png"/>
  <Override PartName="/ppt/media/image34.png" ContentType="image/png"/>
  <Override PartName="/ppt/media/image5.png" ContentType="image/png"/>
  <Override PartName="/ppt/media/image35.png" ContentType="image/png"/>
  <Override PartName="/ppt/media/image107.png" ContentType="image/png"/>
  <Override PartName="/ppt/media/image10.png" ContentType="image/png"/>
  <Override PartName="/ppt/media/image6.png" ContentType="image/png"/>
  <Override PartName="/ppt/media/image15.png" ContentType="image/png"/>
  <Override PartName="/ppt/media/image83.png" ContentType="image/png"/>
  <Override PartName="/ppt/media/image36.png" ContentType="image/png"/>
  <Override PartName="/ppt/media/image7.png" ContentType="image/png"/>
  <Override PartName="/ppt/media/image16.png" ContentType="image/png"/>
  <Override PartName="/ppt/media/image84.png" ContentType="image/png"/>
  <Override PartName="/ppt/media/image37.png" ContentType="image/png"/>
  <Override PartName="/ppt/media/image109.png" ContentType="image/png"/>
  <Override PartName="/ppt/media/image80.png" ContentType="image/png"/>
  <Override PartName="/ppt/media/image12.png" ContentType="image/png"/>
  <Override PartName="/ppt/media/image127.png" ContentType="image/png"/>
  <Override PartName="/ppt/media/image30.png" ContentType="image/png"/>
  <Override PartName="/ppt/media/image8.png" ContentType="image/png"/>
  <Override PartName="/ppt/media/image17.png" ContentType="image/png"/>
  <Override PartName="/ppt/media/image85.png" ContentType="image/png"/>
  <Override PartName="/ppt/media/image38.png" ContentType="image/png"/>
  <Override PartName="/ppt/media/image56.png" ContentType="image/png"/>
  <Override PartName="/ppt/media/image128.png" ContentType="image/png"/>
  <Override PartName="/ppt/media/image55.png" ContentType="image/png"/>
  <Override PartName="/ppt/media/image129.png" ContentType="image/png"/>
  <Override PartName="/ppt/media/image32.png" ContentType="image/png"/>
  <Override PartName="/ppt/media/image40.png" ContentType="image/png"/>
  <Override PartName="/ppt/media/image137.png" ContentType="image/png"/>
  <Override PartName="/ppt/media/image133.png" ContentType="image/png"/>
  <Override PartName="/ppt/media/image41.png" ContentType="image/png"/>
  <Override PartName="/ppt/media/image138.png" ContentType="image/png"/>
  <Override PartName="/ppt/media/image39.png" ContentType="image/png"/>
  <Override PartName="/ppt/media/image11.png" ContentType="image/png"/>
  <Override PartName="/ppt/media/image48.png" ContentType="image/png"/>
  <Override PartName="/ppt/media/image134.png" ContentType="image/png"/>
  <Override PartName="/ppt/media/image42.png" ContentType="image/png"/>
  <Override PartName="/ppt/media/image139.png" ContentType="image/png"/>
  <Override PartName="/ppt/media/image49.png" ContentType="image/png"/>
  <Override PartName="/ppt/media/image100.png" ContentType="image/png"/>
  <Override PartName="/ppt/media/image135.png" ContentType="image/png"/>
  <Override PartName="/ppt/media/image43.png" ContentType="image/png"/>
  <Override PartName="/ppt/media/image81.png" ContentType="image/png"/>
  <Override PartName="/ppt/media/image13.png" ContentType="image/png"/>
  <Override PartName="/ppt/media/image1.png" ContentType="image/png"/>
  <Override PartName="/ppt/media/image136.png" ContentType="image/png"/>
  <Override PartName="/ppt/media/image44.png" ContentType="image/png"/>
  <Override PartName="/ppt/media/image131.png" ContentType="image/png"/>
  <Override PartName="/ppt/media/image45.png" ContentType="image/png"/>
  <Override PartName="/ppt/media/image132.png" ContentType="image/png"/>
  <Override PartName="/ppt/media/image46.png" ContentType="image/png"/>
  <Override PartName="/ppt/media/image54.png" ContentType="image/png"/>
  <Override PartName="/ppt/media/image18.png" ContentType="image/png"/>
  <Override PartName="/ppt/media/image86.png" ContentType="image/png"/>
  <Override PartName="/ppt/media/image122.jpeg" ContentType="image/jpeg"/>
  <Override PartName="/ppt/media/image31.png" ContentType="image/png"/>
  <Override PartName="/ppt/media/image9.png" ContentType="image/png"/>
  <Override PartName="/ppt/media/image53.png" ContentType="image/png"/>
  <Override PartName="/ppt/media/image52.png" ContentType="image/png"/>
  <Override PartName="/ppt/media/image51.png" ContentType="image/png"/>
  <Override PartName="/ppt/media/image50.png" ContentType="image/png"/>
  <Override PartName="/ppt/media/image94.png" ContentType="image/png"/>
  <Override PartName="/ppt/media/image26.png" ContentType="image/png"/>
  <Override PartName="/ppt/media/image2.png" ContentType="image/png"/>
  <Override PartName="/ppt/media/image82.png" ContentType="image/png"/>
  <Override PartName="/ppt/media/image14.png" ContentType="image/png"/>
  <Override PartName="/ppt/media/image93.png" ContentType="image/png"/>
  <Override PartName="/ppt/media/image25.png" ContentType="image/png"/>
  <Override PartName="/ppt/media/image113.jpeg" ContentType="image/jpeg"/>
  <Override PartName="/ppt/media/image47.png" ContentType="image/png"/>
  <Override PartName="/ppt/media/image130.jpeg" ContentType="image/jpeg"/>
  <Override PartName="/ppt/media/image92.png" ContentType="image/png"/>
  <Override PartName="/ppt/media/image24.png" ContentType="image/png"/>
  <Override PartName="/ppt/media/image57.png" ContentType="image/png"/>
  <Override PartName="/ppt/media/image20.png" ContentType="image/png"/>
  <Override PartName="/ppt/media/image117.png" ContentType="image/png"/>
  <Override PartName="/ppt/media/image58.png" ContentType="image/png"/>
  <Override PartName="/ppt/media/image21.png" ContentType="image/png"/>
  <Override PartName="/ppt/media/image59.png" ContentType="image/png"/>
  <Override PartName="/ppt/media/image110.png" ContentType="image/png"/>
  <Override PartName="/ppt/media/image90.png" ContentType="image/png"/>
  <Override PartName="/ppt/media/image22.png" ContentType="image/png"/>
  <Override PartName="/ppt/media/image119.png" ContentType="image/png"/>
  <Override PartName="/ppt/media/image91.png" ContentType="image/png"/>
  <Override PartName="/ppt/media/image23.png" ContentType="image/png"/>
  <Override PartName="/ppt/media/image60.png" ContentType="image/png"/>
  <Override PartName="/ppt/media/image61.png" ContentType="image/png"/>
  <Override PartName="/ppt/media/image62.png" ContentType="image/png"/>
  <Override PartName="/ppt/media/image63.png" ContentType="image/png"/>
  <Override PartName="/ppt/media/image64.png" ContentType="image/png"/>
  <Override PartName="/ppt/media/image65.png" ContentType="image/png"/>
  <Override PartName="/ppt/media/image66.png" ContentType="image/png"/>
  <Override PartName="/ppt/media/image67.png" ContentType="image/png"/>
  <Override PartName="/ppt/media/image68.png" ContentType="image/png"/>
  <Override PartName="/ppt/media/image69.png" ContentType="image/png"/>
  <Override PartName="/ppt/media/image120.png" ContentType="image/png"/>
  <Override PartName="/ppt/media/image70.png" ContentType="image/png"/>
  <Override PartName="/ppt/media/image71.png" ContentType="image/png"/>
  <Override PartName="/ppt/media/image72.png" ContentType="image/png"/>
  <Override PartName="/ppt/media/image73.png" ContentType="image/png"/>
  <Override PartName="/ppt/media/image74.png" ContentType="image/png"/>
  <Override PartName="/ppt/media/image75.png" ContentType="image/png"/>
  <Override PartName="/ppt/media/image76.png" ContentType="image/png"/>
  <Override PartName="/ppt/media/image77.png" ContentType="image/png"/>
  <Override PartName="/ppt/media/image78.png" ContentType="image/png"/>
  <Override PartName="/ppt/media/image79.png" ContentType="image/png"/>
  <Override PartName="/ppt/media/image19.png" ContentType="image/png"/>
  <Override PartName="/ppt/media/image87.png" ContentType="image/png"/>
  <Override PartName="/ppt/media/image88.png" ContentType="image/png"/>
  <Override PartName="/ppt/media/image89.png" ContentType="image/png"/>
  <Override PartName="/ppt/media/image27.png" ContentType="image/png"/>
  <Override PartName="/ppt/media/image95.png" ContentType="image/png"/>
  <Override PartName="/ppt/media/image28.png" ContentType="image/png"/>
  <Override PartName="/ppt/media/image96.png" ContentType="image/png"/>
  <Override PartName="/ppt/media/image29.png" ContentType="image/png"/>
  <Override PartName="/ppt/media/image118.jpeg" ContentType="image/jpeg"/>
  <Override PartName="/ppt/media/image97.png" ContentType="image/png"/>
  <Override PartName="/ppt/media/image98.png" ContentType="image/png"/>
  <Override PartName="/ppt/media/image99.png" ContentType="image/png"/>
  <Override PartName="/ppt/media/image101.png" ContentType="image/png"/>
  <Override PartName="/ppt/media/image102.png" ContentType="image/png"/>
  <Override PartName="/ppt/media/image103.png" ContentType="image/png"/>
  <Override PartName="/ppt/media/image104.png" ContentType="image/png"/>
  <Override PartName="/ppt/media/image105.png" ContentType="image/png"/>
  <Override PartName="/ppt/slideLayouts/_rels/slideLayout167.xml.rels" ContentType="application/vnd.openxmlformats-package.relationships+xml"/>
  <Override PartName="/ppt/slideLayouts/_rels/slideLayout172.xml.rels" ContentType="application/vnd.openxmlformats-package.relationships+xml"/>
  <Override PartName="/ppt/slideLayouts/_rels/slideLayout166.xml.rels" ContentType="application/vnd.openxmlformats-package.relationships+xml"/>
  <Override PartName="/ppt/slideLayouts/_rels/slideLayout171.xml.rels" ContentType="application/vnd.openxmlformats-package.relationships+xml"/>
  <Override PartName="/ppt/slideLayouts/_rels/slideLayout163.xml.rels" ContentType="application/vnd.openxmlformats-package.relationships+xml"/>
  <Override PartName="/ppt/slideLayouts/_rels/slideLayout162.xml.rels" ContentType="application/vnd.openxmlformats-package.relationships+xml"/>
  <Override PartName="/ppt/slideLayouts/_rels/slideLayout153.xml.rels" ContentType="application/vnd.openxmlformats-package.relationships+xml"/>
  <Override PartName="/ppt/slideLayouts/_rels/slideLayout152.xml.rels" ContentType="application/vnd.openxmlformats-package.relationships+xml"/>
  <Override PartName="/ppt/slideLayouts/_rels/slideLayout151.xml.rels" ContentType="application/vnd.openxmlformats-package.relationships+xml"/>
  <Override PartName="/ppt/slideLayouts/_rels/slideLayout150.xml.rels" ContentType="application/vnd.openxmlformats-package.relationships+xml"/>
  <Override PartName="/ppt/slideLayouts/_rels/slideLayout324.xml.rels" ContentType="application/vnd.openxmlformats-package.relationships+xml"/>
  <Override PartName="/ppt/slideLayouts/_rels/slideLayout319.xml.rels" ContentType="application/vnd.openxmlformats-package.relationships+xml"/>
  <Override PartName="/ppt/slideLayouts/_rels/slideLayout298.xml.rels" ContentType="application/vnd.openxmlformats-package.relationships+xml"/>
  <Override PartName="/ppt/slideLayouts/_rels/slideLayout323.xml.rels" ContentType="application/vnd.openxmlformats-package.relationships+xml"/>
  <Override PartName="/ppt/slideLayouts/_rels/slideLayout318.xml.rels" ContentType="application/vnd.openxmlformats-package.relationships+xml"/>
  <Override PartName="/ppt/slideLayouts/_rels/slideLayout297.xml.rels" ContentType="application/vnd.openxmlformats-package.relationships+xml"/>
  <Override PartName="/ppt/slideLayouts/_rels/slideLayout143.xml.rels" ContentType="application/vnd.openxmlformats-package.relationships+xml"/>
  <Override PartName="/ppt/slideLayouts/_rels/slideLayout142.xml.rels" ContentType="application/vnd.openxmlformats-package.relationships+xml"/>
  <Override PartName="/ppt/slideLayouts/_rels/slideLayout141.xml.rels" ContentType="application/vnd.openxmlformats-package.relationships+xml"/>
  <Override PartName="/ppt/slideLayouts/_rels/slideLayout140.xml.rels" ContentType="application/vnd.openxmlformats-package.relationships+xml"/>
  <Override PartName="/ppt/slideLayouts/_rels/slideLayout159.xml.rels" ContentType="application/vnd.openxmlformats-package.relationships+xml"/>
  <Override PartName="/ppt/slideLayouts/_rels/slideLayout263.xml.rels" ContentType="application/vnd.openxmlformats-package.relationships+xml"/>
  <Override PartName="/ppt/slideLayouts/_rels/slideLayout314.xml.rels" ContentType="application/vnd.openxmlformats-package.relationships+xml"/>
  <Override PartName="/ppt/slideLayouts/_rels/slideLayout288.xml.rels" ContentType="application/vnd.openxmlformats-package.relationships+xml"/>
  <Override PartName="/ppt/slideLayouts/_rels/slideLayout293.xml.rels" ContentType="application/vnd.openxmlformats-package.relationships+xml"/>
  <Override PartName="/ppt/slideLayouts/_rels/slideLayout158.xml.rels" ContentType="application/vnd.openxmlformats-package.relationships+xml"/>
  <Override PartName="/ppt/slideLayouts/_rels/slideLayout262.xml.rels" ContentType="application/vnd.openxmlformats-package.relationships+xml"/>
  <Override PartName="/ppt/slideLayouts/_rels/slideLayout313.xml.rels" ContentType="application/vnd.openxmlformats-package.relationships+xml"/>
  <Override PartName="/ppt/slideLayouts/_rels/slideLayout308.xml.rels" ContentType="application/vnd.openxmlformats-package.relationships+xml"/>
  <Override PartName="/ppt/slideLayouts/_rels/slideLayout287.xml.rels" ContentType="application/vnd.openxmlformats-package.relationships+xml"/>
  <Override PartName="/ppt/slideLayouts/_rels/slideLayout292.xml.rels" ContentType="application/vnd.openxmlformats-package.relationships+xml"/>
  <Override PartName="/ppt/slideLayouts/_rels/slideLayout157.xml.rels" ContentType="application/vnd.openxmlformats-package.relationships+xml"/>
  <Override PartName="/ppt/slideLayouts/_rels/slideLayout261.xml.rels" ContentType="application/vnd.openxmlformats-package.relationships+xml"/>
  <Override PartName="/ppt/slideLayouts/_rels/slideLayout312.xml.rels" ContentType="application/vnd.openxmlformats-package.relationships+xml"/>
  <Override PartName="/ppt/slideLayouts/_rels/slideLayout291.xml.rels" ContentType="application/vnd.openxmlformats-package.relationships+xml"/>
  <Override PartName="/ppt/slideLayouts/_rels/slideLayout286.xml.rels" ContentType="application/vnd.openxmlformats-package.relationships+xml"/>
  <Override PartName="/ppt/slideLayouts/_rels/slideLayout307.xml.rels" ContentType="application/vnd.openxmlformats-package.relationships+xml"/>
  <Override PartName="/ppt/slideLayouts/_rels/slideLayout283.xml.rels" ContentType="application/vnd.openxmlformats-package.relationships+xml"/>
  <Override PartName="/ppt/slideLayouts/_rels/slideLayout304.xml.rels" ContentType="application/vnd.openxmlformats-package.relationships+xml"/>
  <Override PartName="/ppt/slideLayouts/_rels/slideLayout136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80.xml.rels" ContentType="application/vnd.openxmlformats-package.relationships+xml"/>
  <Override PartName="/ppt/slideLayouts/_rels/slideLayout275.xml.rels" ContentType="application/vnd.openxmlformats-package.relationships+xml"/>
  <Override PartName="/ppt/slideLayouts/_rels/slideLayout301.xml.rels" ContentType="application/vnd.openxmlformats-package.relationships+xml"/>
  <Override PartName="/ppt/slideLayouts/_rels/slideLayout133.xml.rels" ContentType="application/vnd.openxmlformats-package.relationships+xml"/>
  <Override PartName="/ppt/slideLayouts/_rels/slideLayout128.xml.rels" ContentType="application/vnd.openxmlformats-package.relationships+xml"/>
  <Override PartName="/ppt/slideLayouts/_rels/slideLayout132.xml.rels" ContentType="application/vnd.openxmlformats-package.relationships+xml"/>
  <Override PartName="/ppt/slideLayouts/_rels/slideLayout127.xml.rels" ContentType="application/vnd.openxmlformats-package.relationships+xml"/>
  <Override PartName="/ppt/slideLayouts/_rels/slideLayout130.xml.rels" ContentType="application/vnd.openxmlformats-package.relationships+xml"/>
  <Override PartName="/ppt/slideLayouts/_rels/slideLayout295.xml.rels" ContentType="application/vnd.openxmlformats-package.relationships+xml"/>
  <Override PartName="/ppt/slideLayouts/_rels/slideLayout321.xml.rels" ContentType="application/vnd.openxmlformats-package.relationships+xml"/>
  <Override PartName="/ppt/slideLayouts/_rels/slideLayout316.xml.rels" ContentType="application/vnd.openxmlformats-package.relationships+xml"/>
  <Override PartName="/ppt/slideLayouts/_rels/slideLayout148.xml.rels" ContentType="application/vnd.openxmlformats-package.relationships+xml"/>
  <Override PartName="/ppt/slideLayouts/_rels/slideLayout303.xml.rels" ContentType="application/vnd.openxmlformats-package.relationships+xml"/>
  <Override PartName="/ppt/slideLayouts/_rels/slideLayout296.xml.rels" ContentType="application/vnd.openxmlformats-package.relationships+xml"/>
  <Override PartName="/ppt/slideLayouts/_rels/slideLayout317.xml.rels" ContentType="application/vnd.openxmlformats-package.relationships+xml"/>
  <Override PartName="/ppt/slideLayouts/_rels/slideLayout322.xml.rels" ContentType="application/vnd.openxmlformats-package.relationships+xml"/>
  <Override PartName="/ppt/slideLayouts/_rels/slideLayout149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201.xml.rels" ContentType="application/vnd.openxmlformats-package.relationships+xml"/>
  <Override PartName="/ppt/slideLayouts/_rels/slideLayout175.xml.rels" ContentType="application/vnd.openxmlformats-package.relationships+xml"/>
  <Override PartName="/ppt/slideLayouts/_rels/slideLayout155.xml.rels" ContentType="application/vnd.openxmlformats-package.relationships+xml"/>
  <Override PartName="/ppt/slideLayouts/_rels/slideLayout160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154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245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65.xml.rels" ContentType="application/vnd.openxmlformats-package.relationships+xml"/>
  <Override PartName="/ppt/slideLayouts/_rels/slideLayout266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44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278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91.xml.rels" ContentType="application/vnd.openxmlformats-package.relationships+xml"/>
  <Override PartName="/ppt/slideLayouts/_rels/slideLayout86.xml.rels" ContentType="application/vnd.openxmlformats-package.relationships+xml"/>
  <Override PartName="/ppt/slideLayouts/_rels/slideLayout103.xml.rels" ContentType="application/vnd.openxmlformats-package.relationships+xml"/>
  <Override PartName="/ppt/slideLayouts/_rels/slideLayout250.xml.rels" ContentType="application/vnd.openxmlformats-package.relationships+xml"/>
  <Override PartName="/ppt/slideLayouts/_rels/slideLayout146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231.xml.rels" ContentType="application/vnd.openxmlformats-package.relationships+xml"/>
  <Override PartName="/ppt/slideLayouts/_rels/slideLayout258.xml.rels" ContentType="application/vnd.openxmlformats-package.relationships+xml"/>
  <Override PartName="/ppt/slideLayouts/_rels/slideLayout305.xml.rels" ContentType="application/vnd.openxmlformats-package.relationships+xml"/>
  <Override PartName="/ppt/slideLayouts/_rels/slideLayout284.xml.rels" ContentType="application/vnd.openxmlformats-package.relationships+xml"/>
  <Override PartName="/ppt/slideLayouts/_rels/slideLayout310.xml.rels" ContentType="application/vnd.openxmlformats-package.relationships+xml"/>
  <Override PartName="/ppt/slideLayouts/_rels/slideLayout89.xml.rels" ContentType="application/vnd.openxmlformats-package.relationships+xml"/>
  <Override PartName="/ppt/slideLayouts/_rels/slideLayout94.xml.rels" ContentType="application/vnd.openxmlformats-package.relationships+xml"/>
  <Override PartName="/ppt/slideLayouts/_rels/slideLayout137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72.xml.rels" ContentType="application/vnd.openxmlformats-package.relationships+xml"/>
  <Override PartName="/ppt/slideLayouts/_rels/slideLayout125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268.xml.rels" ContentType="application/vnd.openxmlformats-package.relationships+xml"/>
  <Override PartName="/ppt/slideLayouts/_rels/slideLayout242.xml.rels" ContentType="application/vnd.openxmlformats-package.relationships+xml"/>
  <Override PartName="/ppt/slideLayouts/_rels/slideLayout237.xml.rels" ContentType="application/vnd.openxmlformats-package.relationships+xml"/>
  <Override PartName="/ppt/slideLayouts/_rels/slideLayout78.xml.rels" ContentType="application/vnd.openxmlformats-package.relationships+xml"/>
  <Override PartName="/ppt/slideLayouts/_rels/slideLayout77.xml.rels" ContentType="application/vnd.openxmlformats-package.relationships+xml"/>
  <Override PartName="/ppt/slideLayouts/_rels/slideLayout210.xml.rels" ContentType="application/vnd.openxmlformats-package.relationships+xml"/>
  <Override PartName="/ppt/slideLayouts/_rels/slideLayout106.xml.rels" ContentType="application/vnd.openxmlformats-package.relationships+xml"/>
  <Override PartName="/ppt/slideLayouts/_rels/slideLayout97.xml.rels" ContentType="application/vnd.openxmlformats-package.relationships+xml"/>
  <Override PartName="/ppt/slideLayouts/_rels/slideLayout75.xml.rels" ContentType="application/vnd.openxmlformats-package.relationships+xml"/>
  <Override PartName="/ppt/slideLayouts/_rels/slideLayout80.xml.rels" ContentType="application/vnd.openxmlformats-package.relationships+xml"/>
  <Override PartName="/ppt/slideLayouts/_rels/slideLayout222.xml.rels" ContentType="application/vnd.openxmlformats-package.relationships+xml"/>
  <Override PartName="/ppt/slideLayouts/_rels/slideLayout221.xml.rels" ContentType="application/vnd.openxmlformats-package.relationships+xml"/>
  <Override PartName="/ppt/slideLayouts/_rels/slideLayout220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174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234.xml.rels" ContentType="application/vnd.openxmlformats-package.relationships+xml"/>
  <Override PartName="/ppt/slideLayouts/_rels/slideLayout243.xml.rels" ContentType="application/vnd.openxmlformats-package.relationships+xml"/>
  <Override PartName="/ppt/slideLayouts/_rels/slideLayout238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135.xml.rels" ContentType="application/vnd.openxmlformats-package.relationships+xml"/>
  <Override PartName="/ppt/slideLayouts/_rels/slideLayout282.xml.rels" ContentType="application/vnd.openxmlformats-package.relationships+xml"/>
  <Override PartName="/ppt/slideLayouts/_rels/slideLayout131.xml.rels" ContentType="application/vnd.openxmlformats-package.relationships+xml"/>
  <Override PartName="/ppt/slideLayouts/_rels/slideLayout126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195.xml.rels" ContentType="application/vnd.openxmlformats-package.relationships+xml"/>
  <Override PartName="/ppt/slideLayouts/_rels/slideLayout216.xml.rels" ContentType="application/vnd.openxmlformats-package.relationships+xml"/>
  <Override PartName="/ppt/slideLayouts/_rels/slideLayout320.xml.rels" ContentType="application/vnd.openxmlformats-package.relationships+xml"/>
  <Override PartName="/ppt/slideLayouts/_rels/slideLayout170.xml.rels" ContentType="application/vnd.openxmlformats-package.relationships+xml"/>
  <Override PartName="/ppt/slideLayouts/_rels/slideLayout165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253.xml.rels" ContentType="application/vnd.openxmlformats-package.relationships+xml"/>
  <Override PartName="/ppt/slideLayouts/_rels/slideLayout248.xml.rels" ContentType="application/vnd.openxmlformats-package.relationships+xml"/>
  <Override PartName="/ppt/slideLayouts/_rels/slideLayout145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256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269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227.xml.rels" ContentType="application/vnd.openxmlformats-package.relationships+xml"/>
  <Override PartName="/ppt/slideLayouts/_rels/slideLayout207.xml.rels" ContentType="application/vnd.openxmlformats-package.relationships+xml"/>
  <Override PartName="/ppt/slideLayouts/_rels/slideLayout95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273.xml.rels" ContentType="application/vnd.openxmlformats-package.relationships+xml"/>
  <Override PartName="/ppt/slideLayouts/_rels/slideLayout169.xml.rels" ContentType="application/vnd.openxmlformats-package.relationships+xml"/>
  <Override PartName="/ppt/slideLayouts/_rels/slideLayout84.xml.rels" ContentType="application/vnd.openxmlformats-package.relationships+xml"/>
  <Override PartName="/ppt/slideLayouts/_rels/slideLayout249.xml.rels" ContentType="application/vnd.openxmlformats-package.relationships+xml"/>
  <Override PartName="/ppt/slideLayouts/_rels/slideLayout254.xml.rels" ContentType="application/vnd.openxmlformats-package.relationships+xml"/>
  <Override PartName="/ppt/slideLayouts/_rels/slideLayout98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00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93.xml.rels" ContentType="application/vnd.openxmlformats-package.relationships+xml"/>
  <Override PartName="/ppt/slideLayouts/_rels/slideLayout239.xml.rels" ContentType="application/vnd.openxmlformats-package.relationships+xml"/>
  <Override PartName="/ppt/slideLayouts/_rels/slideLayout255.xml.rels" ContentType="application/vnd.openxmlformats-package.relationships+xml"/>
  <Override PartName="/ppt/slideLayouts/_rels/slideLayout99.xml.rels" ContentType="application/vnd.openxmlformats-package.relationships+xml"/>
  <Override PartName="/ppt/slideLayouts/_rels/slideLayout236.xml.rels" ContentType="application/vnd.openxmlformats-package.relationships+xml"/>
  <Override PartName="/ppt/slideLayouts/_rels/slideLayout241.xml.rels" ContentType="application/vnd.openxmlformats-package.relationships+xml"/>
  <Override PartName="/ppt/slideLayouts/_rels/slideLayout90.xml.rels" ContentType="application/vnd.openxmlformats-package.relationships+xml"/>
  <Override PartName="/ppt/slideLayouts/_rels/slideLayout85.xml.rels" ContentType="application/vnd.openxmlformats-package.relationships+xml"/>
  <Override PartName="/ppt/slideLayouts/_rels/slideLayout194.xml.rels" ContentType="application/vnd.openxmlformats-package.relationships+xml"/>
  <Override PartName="/ppt/slideLayouts/_rels/slideLayout215.xml.rels" ContentType="application/vnd.openxmlformats-package.relationships+xml"/>
  <Override PartName="/ppt/slideLayouts/_rels/slideLayout189.xml.rels" ContentType="application/vnd.openxmlformats-package.relationships+xml"/>
  <Override PartName="/ppt/slideLayouts/_rels/slideLayout229.xml.rels" ContentType="application/vnd.openxmlformats-package.relationships+xml"/>
  <Override PartName="/ppt/slideLayouts/_rels/slideLayout233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232.xml.rels" ContentType="application/vnd.openxmlformats-package.relationships+xml"/>
  <Override PartName="/ppt/slideLayouts/_rels/slideLayout228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67.xml.rels" ContentType="application/vnd.openxmlformats-package.relationships+xml"/>
  <Override PartName="/ppt/slideLayouts/_rels/slideLayout208.xml.rels" ContentType="application/vnd.openxmlformats-package.relationships+xml"/>
  <Override PartName="/ppt/slideLayouts/_rels/slideLayout96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82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186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315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164.xml.rels" ContentType="application/vnd.openxmlformats-package.relationships+xml"/>
  <Override PartName="/ppt/slideLayouts/_rels/slideLayout79.xml.rels" ContentType="application/vnd.openxmlformats-package.relationships+xml"/>
  <Override PartName="/ppt/slideLayouts/_rels/slideLayout199.xml.rels" ContentType="application/vnd.openxmlformats-package.relationships+xml"/>
  <Override PartName="/ppt/slideLayouts/_rels/slideLayout83.xml.rels" ContentType="application/vnd.openxmlformats-package.relationships+xml"/>
  <Override PartName="/ppt/slideLayouts/_rels/slideLayout119.xml.rels" ContentType="application/vnd.openxmlformats-package.relationships+xml"/>
  <Override PartName="/ppt/slideLayouts/_rels/slideLayout223.xml.rels" ContentType="application/vnd.openxmlformats-package.relationships+xml"/>
  <Override PartName="/ppt/slideLayouts/_rels/slideLayout115.xml.rels" ContentType="application/vnd.openxmlformats-package.relationships+xml"/>
  <Override PartName="/ppt/slideLayouts/_rels/slideLayout120.xml.rels" ContentType="application/vnd.openxmlformats-package.relationships+xml"/>
  <Override PartName="/ppt/slideLayouts/_rels/slideLayout76.xml.rels" ContentType="application/vnd.openxmlformats-package.relationships+xml"/>
  <Override PartName="/ppt/slideLayouts/_rels/slideLayout81.xml.rels" ContentType="application/vnd.openxmlformats-package.relationships+xml"/>
  <Override PartName="/ppt/slideLayouts/_rels/slideLayout206.xml.rels" ContentType="application/vnd.openxmlformats-package.relationships+xml"/>
  <Override PartName="/ppt/slideLayouts/_rels/slideLayout185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198.xml.rels" ContentType="application/vnd.openxmlformats-package.relationships+xml"/>
  <Override PartName="/ppt/slideLayouts/_rels/slideLayout219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138.xml.rels" ContentType="application/vnd.openxmlformats-package.relationships+xml"/>
  <Override PartName="/ppt/slideLayouts/_rels/slideLayout290.xml.rels" ContentType="application/vnd.openxmlformats-package.relationships+xml"/>
  <Override PartName="/ppt/slideLayouts/_rels/slideLayout306.xml.rels" ContentType="application/vnd.openxmlformats-package.relationships+xml"/>
  <Override PartName="/ppt/slideLayouts/_rels/slideLayout311.xml.rels" ContentType="application/vnd.openxmlformats-package.relationships+xml"/>
  <Override PartName="/ppt/slideLayouts/_rels/slideLayout285.xml.rels" ContentType="application/vnd.openxmlformats-package.relationships+xml"/>
  <Override PartName="/ppt/slideLayouts/_rels/slideLayout226.xml.rels" ContentType="application/vnd.openxmlformats-package.relationships+xml"/>
  <Override PartName="/ppt/slideLayouts/_rels/slideLayout271.xml.rels" ContentType="application/vnd.openxmlformats-package.relationships+xml"/>
  <Override PartName="/ppt/slideLayouts/_rels/slideLayout12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61.xml.rels" ContentType="application/vnd.openxmlformats-package.relationships+xml"/>
  <Override PartName="/ppt/slideLayouts/_rels/slideLayout257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16.xml.rels" ContentType="application/vnd.openxmlformats-package.relationships+xml"/>
  <Override PartName="/ppt/slideLayouts/_rels/slideLayout121.xml.rels" ContentType="application/vnd.openxmlformats-package.relationships+xml"/>
  <Override PartName="/ppt/slideLayouts/_rels/slideLayout224.xml.rels" ContentType="application/vnd.openxmlformats-package.relationships+xml"/>
  <Override PartName="/ppt/slideLayouts/_rels/slideLayout156.xml.rels" ContentType="application/vnd.openxmlformats-package.relationships+xml"/>
  <Override PartName="/ppt/slideLayouts/_rels/slideLayout260.xml.rels" ContentType="application/vnd.openxmlformats-package.relationships+xml"/>
  <Override PartName="/ppt/slideLayouts/_rels/slideLayout113.xml.rels" ContentType="application/vnd.openxmlformats-package.relationships+xml"/>
  <Override PartName="/ppt/slideLayouts/_rels/slideLayout180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00.xml.rels" ContentType="application/vnd.openxmlformats-package.relationships+xml"/>
  <Override PartName="/ppt/slideLayouts/_rels/slideLayout274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107.xml.rels" ContentType="application/vnd.openxmlformats-package.relationships+xml"/>
  <Override PartName="/ppt/slideLayouts/_rels/slideLayout190.xml.rels" ContentType="application/vnd.openxmlformats-package.relationships+xml"/>
  <Override PartName="/ppt/slideLayouts/_rels/slideLayout211.xml.rels" ContentType="application/vnd.openxmlformats-package.relationships+xml"/>
  <Override PartName="/ppt/slideLayouts/_rels/slideLayout309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40.xml.rels" ContentType="application/vnd.openxmlformats-package.relationships+xml"/>
  <Override PartName="/ppt/slideLayouts/_rels/slideLayout235.xml.rels" ContentType="application/vnd.openxmlformats-package.relationships+xml"/>
  <Override PartName="/ppt/slideLayouts/_rels/slideLayout289.xml.rels" ContentType="application/vnd.openxmlformats-package.relationships+xml"/>
  <Override PartName="/ppt/slideLayouts/_rels/slideLayout168.xml.rels" ContentType="application/vnd.openxmlformats-package.relationships+xml"/>
  <Override PartName="/ppt/slideLayouts/_rels/slideLayout173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134.xml.rels" ContentType="application/vnd.openxmlformats-package.relationships+xml"/>
  <Override PartName="/ppt/slideLayouts/_rels/slideLayout129.xml.rels" ContentType="application/vnd.openxmlformats-package.relationships+xml"/>
  <Override PartName="/ppt/slideLayouts/_rels/slideLayout281.xml.rels" ContentType="application/vnd.openxmlformats-package.relationships+xml"/>
  <Override PartName="/ppt/slideLayouts/_rels/slideLayout276.xml.rels" ContentType="application/vnd.openxmlformats-package.relationships+xml"/>
  <Override PartName="/ppt/slideLayouts/_rels/slideLayout117.xml.rels" ContentType="application/vnd.openxmlformats-package.relationships+xml"/>
  <Override PartName="/ppt/slideLayouts/_rels/slideLayout122.xml.rels" ContentType="application/vnd.openxmlformats-package.relationships+xml"/>
  <Override PartName="/ppt/slideLayouts/_rels/slideLayout225.xml.rels" ContentType="application/vnd.openxmlformats-package.relationships+xml"/>
  <Override PartName="/ppt/slideLayouts/_rels/slideLayout230.xml.rels" ContentType="application/vnd.openxmlformats-package.relationships+xml"/>
  <Override PartName="/ppt/slideLayouts/_rels/slideLayout74.xml.rels" ContentType="application/vnd.openxmlformats-package.relationships+xml"/>
  <Override PartName="/ppt/slideLayouts/_rels/slideLayout279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179.xml.rels" ContentType="application/vnd.openxmlformats-package.relationships+xml"/>
  <Override PartName="/ppt/slideLayouts/_rels/slideLayout184.xml.rels" ContentType="application/vnd.openxmlformats-package.relationships+xml"/>
  <Override PartName="/ppt/slideLayouts/_rels/slideLayout205.xml.rels" ContentType="application/vnd.openxmlformats-package.relationships+xml"/>
  <Override PartName="/ppt/slideLayouts/_rels/slideLayout88.xml.rels" ContentType="application/vnd.openxmlformats-package.relationships+xml"/>
  <Override PartName="/ppt/slideLayouts/_rels/slideLayout93.xml.rels" ContentType="application/vnd.openxmlformats-package.relationships+xml"/>
  <Override PartName="/ppt/slideLayouts/_rels/slideLayout100.xml.rels" ContentType="application/vnd.openxmlformats-package.relationships+xml"/>
  <Override PartName="/ppt/slideLayouts/_rels/slideLayout187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08.xml.rels" ContentType="application/vnd.openxmlformats-package.relationships+xml"/>
  <Override PartName="/ppt/slideLayouts/_rels/slideLayout191.xml.rels" ContentType="application/vnd.openxmlformats-package.relationships+xml"/>
  <Override PartName="/ppt/slideLayouts/_rels/slideLayout212.xml.rels" ContentType="application/vnd.openxmlformats-package.relationships+xml"/>
  <Override PartName="/ppt/slideLayouts/_rels/slideLayout277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197.xml.rels" ContentType="application/vnd.openxmlformats-package.relationships+xml"/>
  <Override PartName="/ppt/slideLayouts/_rels/slideLayout21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4.xml.rels" ContentType="application/vnd.openxmlformats-package.relationships+xml"/>
  <Override PartName="/ppt/slideLayouts/_rels/slideLayout102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209.xml.rels" ContentType="application/vnd.openxmlformats-package.relationships+xml"/>
  <Override PartName="/ppt/slideLayouts/_rels/slideLayout188.xml.rels" ContentType="application/vnd.openxmlformats-package.relationships+xml"/>
  <Override PartName="/ppt/slideLayouts/_rels/slideLayout214.xml.rels" ContentType="application/vnd.openxmlformats-package.relationships+xml"/>
  <Override PartName="/ppt/slideLayouts/_rels/slideLayout203.xml.rels" ContentType="application/vnd.openxmlformats-package.relationships+xml"/>
  <Override PartName="/ppt/slideLayouts/_rels/slideLayout182.xml.rels" ContentType="application/vnd.openxmlformats-package.relationships+xml"/>
  <Override PartName="/ppt/slideLayouts/_rels/slideLayout177.xml.rels" ContentType="application/vnd.openxmlformats-package.relationships+xml"/>
  <Override PartName="/ppt/slideLayouts/_rels/slideLayout73.xml.rels" ContentType="application/vnd.openxmlformats-package.relationships+xml"/>
  <Override PartName="/ppt/slideLayouts/_rels/slideLayout202.xml.rels" ContentType="application/vnd.openxmlformats-package.relationships+xml"/>
  <Override PartName="/ppt/slideLayouts/_rels/slideLayout181.xml.rels" ContentType="application/vnd.openxmlformats-package.relationships+xml"/>
  <Override PartName="/ppt/slideLayouts/_rels/slideLayout176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118.xml.rels" ContentType="application/vnd.openxmlformats-package.relationships+xml"/>
  <Override PartName="/ppt/slideLayouts/_rels/slideLayout123.xml.rels" ContentType="application/vnd.openxmlformats-package.relationships+xml"/>
  <Override PartName="/ppt/slideLayouts/_rels/slideLayout270.xml.rels" ContentType="application/vnd.openxmlformats-package.relationships+xml"/>
  <Override PartName="/ppt/slideLayouts/_rels/slideLayout10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99.xml.rels" ContentType="application/vnd.openxmlformats-package.relationships+xml"/>
  <Override PartName="/ppt/slideLayouts/_rels/slideLayout87.xml.rels" ContentType="application/vnd.openxmlformats-package.relationships+xml"/>
  <Override PartName="/ppt/slideLayouts/_rels/slideLayout92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196.xml.rels" ContentType="application/vnd.openxmlformats-package.relationships+xml"/>
  <Override PartName="/ppt/slideLayouts/_rels/slideLayout217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12.xml.rels" ContentType="application/vnd.openxmlformats-package.relationships+xml"/>
  <Override PartName="/ppt/slideLayouts/_rels/slideLayout109.xml.rels" ContentType="application/vnd.openxmlformats-package.relationships+xml"/>
  <Override PartName="/ppt/slideLayouts/_rels/slideLayout192.xml.rels" ContentType="application/vnd.openxmlformats-package.relationships+xml"/>
  <Override PartName="/ppt/slideLayouts/_rels/slideLayout213.xml.rels" ContentType="application/vnd.openxmlformats-package.relationships+xml"/>
  <Override PartName="/ppt/slideLayouts/_rels/slideLayout110.xml.rels" ContentType="application/vnd.openxmlformats-package.relationships+xml"/>
  <Override PartName="/ppt/slideLayouts/_rels/slideLayout105.xml.rels" ContentType="application/vnd.openxmlformats-package.relationships+xml"/>
  <Override PartName="/ppt/slideLayouts/_rels/slideLayout111.xml.rels" ContentType="application/vnd.openxmlformats-package.relationships+xml"/>
  <Override PartName="/ppt/slideLayouts/_rels/slideLayout104.xml.rels" ContentType="application/vnd.openxmlformats-package.relationships+xml"/>
  <Override PartName="/ppt/slideLayouts/_rels/slideLayout302.xml.rels" ContentType="application/vnd.openxmlformats-package.relationships+xml"/>
  <Override PartName="/ppt/slideLayouts/_rels/slideLayout147.xml.rels" ContentType="application/vnd.openxmlformats-package.relationships+xml"/>
  <Override PartName="/ppt/slideLayouts/_rels/slideLayout294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259.xml.rels" ContentType="application/vnd.openxmlformats-package.relationships+xml"/>
  <Override PartName="/ppt/slideLayouts/_rels/slideLayout264.xml.rels" ContentType="application/vnd.openxmlformats-package.relationships+xml"/>
  <Override PartName="/ppt/slideLayouts/_rels/slideLayout178.xml.rels" ContentType="application/vnd.openxmlformats-package.relationships+xml"/>
  <Override PartName="/ppt/slideLayouts/_rels/slideLayout204.xml.rels" ContentType="application/vnd.openxmlformats-package.relationships+xml"/>
  <Override PartName="/ppt/slideLayouts/_rels/slideLayout18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252.xml.rels" ContentType="application/vnd.openxmlformats-package.relationships+xml"/>
  <Override PartName="/ppt/slideLayouts/_rels/slideLayout247.xml.rels" ContentType="application/vnd.openxmlformats-package.relationships+xml"/>
  <Override PartName="/ppt/slideLayouts/_rels/slideLayout139.xml.rels" ContentType="application/vnd.openxmlformats-package.relationships+xml"/>
  <Override PartName="/ppt/slideLayouts/_rels/slideLayout144.xml.rels" ContentType="application/vnd.openxmlformats-package.relationships+xml"/>
  <Override PartName="/ppt/slideLayouts/_rels/slideLayout251.xml.rels" ContentType="application/vnd.openxmlformats-package.relationships+xml"/>
  <Override PartName="/ppt/slideLayouts/_rels/slideLayout246.xml.rels" ContentType="application/vnd.openxmlformats-package.relationships+xml"/>
  <Override PartName="/ppt/slideLayouts/slideLayout257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presProps.xml" ContentType="application/vnd.openxmlformats-officedocument.presentationml.presPro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14.xml" ContentType="application/vnd.openxmlformats-officedocument.presentationml.slide+xml"/>
  <Override PartName="/ppt/slides/slide27.xml" ContentType="application/vnd.openxmlformats-officedocument.presentationml.slide+xml"/>
  <Override PartName="/ppt/slides/slide15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20.xml.rels" ContentType="application/vnd.openxmlformats-package.relationships+xml"/>
  <Override PartName="/ppt/slides/_rels/slide2.xml.rels" ContentType="application/vnd.openxmlformats-package.relationships+xml"/>
  <Override PartName="/ppt/slides/_rels/slide19.xml.rels" ContentType="application/vnd.openxmlformats-package.relationships+xml"/>
  <Override PartName="/ppt/slides/_rels/slide21.xml.rels" ContentType="application/vnd.openxmlformats-package.relationships+xml"/>
  <Override PartName="/ppt/slides/_rels/slide3.xml.rels" ContentType="application/vnd.openxmlformats-package.relationships+xml"/>
  <Override PartName="/ppt/slides/_rels/slide22.xml.rels" ContentType="application/vnd.openxmlformats-package.relationships+xml"/>
  <Override PartName="/ppt/slides/_rels/slide23.xml.rels" ContentType="application/vnd.openxmlformats-package.relationships+xml"/>
  <Override PartName="/ppt/slides/_rels/slide15.xml.rels" ContentType="application/vnd.openxmlformats-package.relationships+xml"/>
  <Override PartName="/ppt/slides/_rels/slide25.xml.rels" ContentType="application/vnd.openxmlformats-package.relationships+xml"/>
  <Override PartName="/ppt/slides/_rels/slide10.xml.rels" ContentType="application/vnd.openxmlformats-package.relationships+xml"/>
  <Override PartName="/ppt/slides/_rels/slide16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_rels/slide14.xml.rels" ContentType="application/vnd.openxmlformats-package.relationships+xml"/>
  <Override PartName="/ppt/slides/_rels/slide24.xml.rels" ContentType="application/vnd.openxmlformats-package.relationships+xml"/>
  <Override PartName="/ppt/slides/_rels/slide26.xml.rels" ContentType="application/vnd.openxmlformats-package.relationships+xml"/>
  <Override PartName="/ppt/slides/_rels/slide11.xml.rels" ContentType="application/vnd.openxmlformats-package.relationships+xml"/>
  <Override PartName="/ppt/slides/_rels/slide27.xml.rels" ContentType="application/vnd.openxmlformats-package.relationships+xml"/>
  <Override PartName="/ppt/slides/_rels/slide9.xml.rels" ContentType="application/vnd.openxmlformats-package.relationships+xml"/>
  <Override PartName="/ppt/slides/slide1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  <p:sldMasterId id="2147483726" r:id="rId8"/>
    <p:sldMasterId id="2147483739" r:id="rId9"/>
    <p:sldMasterId id="2147483752" r:id="rId10"/>
    <p:sldMasterId id="2147483765" r:id="rId11"/>
    <p:sldMasterId id="2147483778" r:id="rId12"/>
    <p:sldMasterId id="2147483791" r:id="rId13"/>
    <p:sldMasterId id="2147483804" r:id="rId14"/>
    <p:sldMasterId id="2147483817" r:id="rId15"/>
    <p:sldMasterId id="2147483830" r:id="rId16"/>
    <p:sldMasterId id="2147483843" r:id="rId17"/>
    <p:sldMasterId id="2147483856" r:id="rId18"/>
    <p:sldMasterId id="2147483869" r:id="rId19"/>
    <p:sldMasterId id="2147483882" r:id="rId20"/>
    <p:sldMasterId id="2147483895" r:id="rId21"/>
    <p:sldMasterId id="2147483908" r:id="rId22"/>
    <p:sldMasterId id="2147483921" r:id="rId23"/>
    <p:sldMasterId id="2147483934" r:id="rId24"/>
    <p:sldMasterId id="2147483947" r:id="rId25"/>
    <p:sldMasterId id="2147483960" r:id="rId26"/>
    <p:sldMasterId id="2147483973" r:id="rId27"/>
    <p:sldMasterId id="2147483986" r:id="rId28"/>
  </p:sldMasterIdLst>
  <p:notesMasterIdLst>
    <p:notesMasterId r:id="rId29"/>
  </p:notesMasterIdLst>
  <p:sldIdLst>
    <p:sldId id="256" r:id="rId30"/>
    <p:sldId id="257" r:id="rId31"/>
    <p:sldId id="258" r:id="rId32"/>
    <p:sldId id="259" r:id="rId33"/>
    <p:sldId id="260" r:id="rId34"/>
    <p:sldId id="261" r:id="rId35"/>
    <p:sldId id="262" r:id="rId36"/>
    <p:sldId id="263" r:id="rId37"/>
    <p:sldId id="264" r:id="rId38"/>
    <p:sldId id="265" r:id="rId39"/>
    <p:sldId id="266" r:id="rId40"/>
    <p:sldId id="267" r:id="rId41"/>
    <p:sldId id="268" r:id="rId42"/>
    <p:sldId id="269" r:id="rId43"/>
    <p:sldId id="270" r:id="rId44"/>
    <p:sldId id="271" r:id="rId45"/>
    <p:sldId id="272" r:id="rId46"/>
    <p:sldId id="273" r:id="rId47"/>
    <p:sldId id="274" r:id="rId48"/>
    <p:sldId id="275" r:id="rId49"/>
    <p:sldId id="276" r:id="rId50"/>
    <p:sldId id="277" r:id="rId51"/>
    <p:sldId id="278" r:id="rId52"/>
    <p:sldId id="279" r:id="rId53"/>
    <p:sldId id="280" r:id="rId54"/>
    <p:sldId id="281" r:id="rId55"/>
    <p:sldId id="282" r:id="rId56"/>
  </p:sldIdLst>
  <p:sldSz cx="12192000" cy="68580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slideMaster" Target="slideMasters/slideMaster12.xml"/><Relationship Id="rId14" Type="http://schemas.openxmlformats.org/officeDocument/2006/relationships/slideMaster" Target="slideMasters/slideMaster13.xml"/><Relationship Id="rId15" Type="http://schemas.openxmlformats.org/officeDocument/2006/relationships/slideMaster" Target="slideMasters/slideMaster14.xml"/><Relationship Id="rId16" Type="http://schemas.openxmlformats.org/officeDocument/2006/relationships/slideMaster" Target="slideMasters/slideMaster15.xml"/><Relationship Id="rId17" Type="http://schemas.openxmlformats.org/officeDocument/2006/relationships/slideMaster" Target="slideMasters/slideMaster16.xml"/><Relationship Id="rId18" Type="http://schemas.openxmlformats.org/officeDocument/2006/relationships/slideMaster" Target="slideMasters/slideMaster17.xml"/><Relationship Id="rId19" Type="http://schemas.openxmlformats.org/officeDocument/2006/relationships/slideMaster" Target="slideMasters/slideMaster18.xml"/><Relationship Id="rId20" Type="http://schemas.openxmlformats.org/officeDocument/2006/relationships/slideMaster" Target="slideMasters/slideMaster19.xml"/><Relationship Id="rId21" Type="http://schemas.openxmlformats.org/officeDocument/2006/relationships/slideMaster" Target="slideMasters/slideMaster20.xml"/><Relationship Id="rId22" Type="http://schemas.openxmlformats.org/officeDocument/2006/relationships/slideMaster" Target="slideMasters/slideMaster21.xml"/><Relationship Id="rId23" Type="http://schemas.openxmlformats.org/officeDocument/2006/relationships/slideMaster" Target="slideMasters/slideMaster22.xml"/><Relationship Id="rId24" Type="http://schemas.openxmlformats.org/officeDocument/2006/relationships/slideMaster" Target="slideMasters/slideMaster23.xml"/><Relationship Id="rId25" Type="http://schemas.openxmlformats.org/officeDocument/2006/relationships/slideMaster" Target="slideMasters/slideMaster24.xml"/><Relationship Id="rId26" Type="http://schemas.openxmlformats.org/officeDocument/2006/relationships/slideMaster" Target="slideMasters/slideMaster25.xml"/><Relationship Id="rId27" Type="http://schemas.openxmlformats.org/officeDocument/2006/relationships/slideMaster" Target="slideMasters/slideMaster26.xml"/><Relationship Id="rId28" Type="http://schemas.openxmlformats.org/officeDocument/2006/relationships/slideMaster" Target="slideMasters/slideMaster27.xml"/><Relationship Id="rId29" Type="http://schemas.openxmlformats.org/officeDocument/2006/relationships/notesMaster" Target="notesMasters/notesMaster1.xml"/><Relationship Id="rId30" Type="http://schemas.openxmlformats.org/officeDocument/2006/relationships/slide" Target="slides/slide1.xml"/><Relationship Id="rId31" Type="http://schemas.openxmlformats.org/officeDocument/2006/relationships/slide" Target="slides/slide2.xml"/><Relationship Id="rId32" Type="http://schemas.openxmlformats.org/officeDocument/2006/relationships/slide" Target="slides/slide3.xml"/><Relationship Id="rId33" Type="http://schemas.openxmlformats.org/officeDocument/2006/relationships/slide" Target="slides/slide4.xml"/><Relationship Id="rId34" Type="http://schemas.openxmlformats.org/officeDocument/2006/relationships/slide" Target="slides/slide5.xml"/><Relationship Id="rId35" Type="http://schemas.openxmlformats.org/officeDocument/2006/relationships/slide" Target="slides/slide6.xml"/><Relationship Id="rId36" Type="http://schemas.openxmlformats.org/officeDocument/2006/relationships/slide" Target="slides/slide7.xml"/><Relationship Id="rId37" Type="http://schemas.openxmlformats.org/officeDocument/2006/relationships/slide" Target="slides/slide8.xml"/><Relationship Id="rId38" Type="http://schemas.openxmlformats.org/officeDocument/2006/relationships/slide" Target="slides/slide9.xml"/><Relationship Id="rId39" Type="http://schemas.openxmlformats.org/officeDocument/2006/relationships/slide" Target="slides/slide10.xml"/><Relationship Id="rId40" Type="http://schemas.openxmlformats.org/officeDocument/2006/relationships/slide" Target="slides/slide11.xml"/><Relationship Id="rId41" Type="http://schemas.openxmlformats.org/officeDocument/2006/relationships/slide" Target="slides/slide12.xml"/><Relationship Id="rId42" Type="http://schemas.openxmlformats.org/officeDocument/2006/relationships/slide" Target="slides/slide13.xml"/><Relationship Id="rId43" Type="http://schemas.openxmlformats.org/officeDocument/2006/relationships/slide" Target="slides/slide14.xml"/><Relationship Id="rId44" Type="http://schemas.openxmlformats.org/officeDocument/2006/relationships/slide" Target="slides/slide15.xml"/><Relationship Id="rId45" Type="http://schemas.openxmlformats.org/officeDocument/2006/relationships/slide" Target="slides/slide16.xml"/><Relationship Id="rId46" Type="http://schemas.openxmlformats.org/officeDocument/2006/relationships/slide" Target="slides/slide17.xml"/><Relationship Id="rId47" Type="http://schemas.openxmlformats.org/officeDocument/2006/relationships/slide" Target="slides/slide18.xml"/><Relationship Id="rId48" Type="http://schemas.openxmlformats.org/officeDocument/2006/relationships/slide" Target="slides/slide19.xml"/><Relationship Id="rId49" Type="http://schemas.openxmlformats.org/officeDocument/2006/relationships/slide" Target="slides/slide20.xml"/><Relationship Id="rId50" Type="http://schemas.openxmlformats.org/officeDocument/2006/relationships/slide" Target="slides/slide21.xml"/><Relationship Id="rId51" Type="http://schemas.openxmlformats.org/officeDocument/2006/relationships/slide" Target="slides/slide22.xml"/><Relationship Id="rId52" Type="http://schemas.openxmlformats.org/officeDocument/2006/relationships/slide" Target="slides/slide23.xml"/><Relationship Id="rId53" Type="http://schemas.openxmlformats.org/officeDocument/2006/relationships/slide" Target="slides/slide24.xml"/><Relationship Id="rId54" Type="http://schemas.openxmlformats.org/officeDocument/2006/relationships/slide" Target="slides/slide25.xml"/><Relationship Id="rId55" Type="http://schemas.openxmlformats.org/officeDocument/2006/relationships/slide" Target="slides/slide26.xml"/><Relationship Id="rId56" Type="http://schemas.openxmlformats.org/officeDocument/2006/relationships/slide" Target="slides/slide27.xml"/><Relationship Id="rId57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8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5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pt-PT" sz="4400" spc="-1" strike="noStrike">
                <a:latin typeface="Arial"/>
              </a:rPr>
              <a:t>Clique para mover o diapositivo</a:t>
            </a:r>
            <a:endParaRPr b="0" lang="pt-PT" sz="4400" spc="-1" strike="noStrike">
              <a:latin typeface="Arial"/>
            </a:endParaRPr>
          </a:p>
        </p:txBody>
      </p:sp>
      <p:sp>
        <p:nvSpPr>
          <p:cNvPr id="1216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pt-PT" sz="2000" spc="-1" strike="noStrike">
                <a:latin typeface="Arial"/>
              </a:rPr>
              <a:t>Clique para editar o formato das notas</a:t>
            </a:r>
            <a:endParaRPr b="0" lang="pt-PT" sz="2000" spc="-1" strike="noStrike">
              <a:latin typeface="Arial"/>
            </a:endParaRPr>
          </a:p>
        </p:txBody>
      </p:sp>
      <p:sp>
        <p:nvSpPr>
          <p:cNvPr id="1217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pt-PT" sz="1400" spc="-1" strike="noStrike">
                <a:latin typeface="Times New Roman"/>
              </a:rPr>
              <a:t>&lt;cabeçalho&gt;</a:t>
            </a:r>
            <a:endParaRPr b="0" lang="pt-PT" sz="1400" spc="-1" strike="noStrike">
              <a:latin typeface="Times New Roman"/>
            </a:endParaRPr>
          </a:p>
        </p:txBody>
      </p:sp>
      <p:sp>
        <p:nvSpPr>
          <p:cNvPr id="1218" name="PlaceHolder 4"/>
          <p:cNvSpPr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buNone/>
              <a:defRPr b="0" lang="pt-PT" sz="1400" spc="-1" strike="noStrike">
                <a:latin typeface="Times New Roman"/>
              </a:defRPr>
            </a:lvl1pPr>
          </a:lstStyle>
          <a:p>
            <a:pPr algn="r">
              <a:buNone/>
            </a:pPr>
            <a:r>
              <a:rPr b="0" lang="pt-PT" sz="1400" spc="-1" strike="noStrike">
                <a:latin typeface="Times New Roman"/>
              </a:rPr>
              <a:t>&lt;data/hora&gt;</a:t>
            </a:r>
            <a:endParaRPr b="0" lang="pt-PT" sz="1400" spc="-1" strike="noStrike">
              <a:latin typeface="Times New Roman"/>
            </a:endParaRPr>
          </a:p>
        </p:txBody>
      </p:sp>
      <p:sp>
        <p:nvSpPr>
          <p:cNvPr id="1219" name="PlaceHolder 5"/>
          <p:cNvSpPr>
            <a:spLocks noGrp="1"/>
          </p:cNvSpPr>
          <p:nvPr>
            <p:ph type="ft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>
              <a:defRPr b="0" lang="pt-PT" sz="1400" spc="-1" strike="noStrike">
                <a:latin typeface="Times New Roman"/>
              </a:defRPr>
            </a:lvl1pPr>
          </a:lstStyle>
          <a:p>
            <a:r>
              <a:rPr b="0" lang="pt-PT" sz="1400" spc="-1" strike="noStrike">
                <a:latin typeface="Times New Roman"/>
              </a:rPr>
              <a:t>&lt;rodapé&gt;</a:t>
            </a:r>
            <a:endParaRPr b="0" lang="pt-PT" sz="1400" spc="-1" strike="noStrike">
              <a:latin typeface="Times New Roman"/>
            </a:endParaRPr>
          </a:p>
        </p:txBody>
      </p:sp>
      <p:sp>
        <p:nvSpPr>
          <p:cNvPr id="1220" name="PlaceHolder 6"/>
          <p:cNvSpPr>
            <a:spLocks noGrp="1"/>
          </p:cNvSpPr>
          <p:nvPr>
            <p:ph type="sldNum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buNone/>
              <a:defRPr b="0" lang="pt-PT" sz="1400" spc="-1" strike="noStrike">
                <a:latin typeface="Times New Roman"/>
              </a:defRPr>
            </a:lvl1pPr>
          </a:lstStyle>
          <a:p>
            <a:pPr algn="r">
              <a:buNone/>
            </a:pPr>
            <a:fld id="{3D6AD51F-FE73-4E47-AF65-0EFD55AFB407}" type="slidenum">
              <a:rPr b="0" lang="pt-PT" sz="1400" spc="-1" strike="noStrike">
                <a:latin typeface="Times New Roman"/>
              </a:rPr>
              <a:t>&lt;número&gt;</a:t>
            </a:fld>
            <a:endParaRPr b="0" lang="pt-PT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
</Relationships>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
</Relationships>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
</Relationships>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
</Relationships>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
</Relationships>
</file>

<file path=ppt/notesSlides/_rels/notesSlide19.xml.rels><?xml version="1.0" encoding="UTF-8"?>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20.xml.rels><?xml version="1.0" encoding="UTF-8"?>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
</Relationships>
</file>

<file path=ppt/notesSlides/_rels/notesSlide21.xml.rels><?xml version="1.0" encoding="UTF-8"?>
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
</Relationships>
</file>

<file path=ppt/notesSlides/_rels/notesSlide22.xml.rels><?xml version="1.0" encoding="UTF-8"?>
<Relationships xmlns="http://schemas.openxmlformats.org/package/2006/relationships"><Relationship Id="rId1" Type="http://schemas.openxmlformats.org/officeDocument/2006/relationships/slide" Target="../slides/slide22.xml"/><Relationship Id="rId2" Type="http://schemas.openxmlformats.org/officeDocument/2006/relationships/notesMaster" Target="../notesMasters/notesMaster1.xml"/>
</Relationships>
</file>

<file path=ppt/notesSlides/_rels/notesSlide23.xml.rels><?xml version="1.0" encoding="UTF-8"?>
<Relationships xmlns="http://schemas.openxmlformats.org/package/2006/relationships"><Relationship Id="rId1" Type="http://schemas.openxmlformats.org/officeDocument/2006/relationships/slide" Target="../slides/slide23.xml"/><Relationship Id="rId2" Type="http://schemas.openxmlformats.org/officeDocument/2006/relationships/notesMaster" Target="../notesMasters/notesMaster1.xml"/>
</Relationships>
</file>

<file path=ppt/notesSlides/_rels/notesSlide24.xml.rels><?xml version="1.0" encoding="UTF-8"?>
<Relationships xmlns="http://schemas.openxmlformats.org/package/2006/relationships"><Relationship Id="rId1" Type="http://schemas.openxmlformats.org/officeDocument/2006/relationships/slide" Target="../slides/slide24.xml"/><Relationship Id="rId2" Type="http://schemas.openxmlformats.org/officeDocument/2006/relationships/notesMaster" Target="../notesMasters/notesMaster1.xml"/>
</Relationships>
</file>

<file path=ppt/notesSlides/_rels/notesSlide25.xml.rels><?xml version="1.0" encoding="UTF-8"?>
<Relationships xmlns="http://schemas.openxmlformats.org/package/2006/relationships"><Relationship Id="rId1" Type="http://schemas.openxmlformats.org/officeDocument/2006/relationships/slide" Target="../slides/slide25.xml"/><Relationship Id="rId2" Type="http://schemas.openxmlformats.org/officeDocument/2006/relationships/notesMaster" Target="../notesMasters/notesMaster1.xml"/>
</Relationships>
</file>

<file path=ppt/notesSlides/_rels/notesSlide26.xml.rels><?xml version="1.0" encoding="UTF-8"?>
<Relationships xmlns="http://schemas.openxmlformats.org/package/2006/relationships"><Relationship Id="rId1" Type="http://schemas.openxmlformats.org/officeDocument/2006/relationships/slide" Target="../slides/slide26.xml"/><Relationship Id="rId2" Type="http://schemas.openxmlformats.org/officeDocument/2006/relationships/notesMaster" Target="../notesMasters/notesMaster1.xml"/>
</Relationships>
</file>

<file path=ppt/notesSlides/_rels/notesSlide27.xml.rels><?xml version="1.0" encoding="UTF-8"?>
<Relationships xmlns="http://schemas.openxmlformats.org/package/2006/relationships"><Relationship Id="rId1" Type="http://schemas.openxmlformats.org/officeDocument/2006/relationships/slide" Target="../slides/slide27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3" name="PlaceHolder 1"/>
          <p:cNvSpPr>
            <a:spLocks noGrp="1"/>
          </p:cNvSpPr>
          <p:nvPr>
            <p:ph type="sldImg"/>
          </p:nvPr>
        </p:nvSpPr>
        <p:spPr>
          <a:xfrm>
            <a:off x="687240" y="1143000"/>
            <a:ext cx="5462640" cy="3067200"/>
          </a:xfrm>
          <a:prstGeom prst="rect">
            <a:avLst/>
          </a:prstGeom>
          <a:ln w="0">
            <a:noFill/>
          </a:ln>
        </p:spPr>
      </p:sp>
      <p:sp>
        <p:nvSpPr>
          <p:cNvPr id="157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66960" cy="3580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PT" sz="2000" spc="-1" strike="noStrike">
              <a:latin typeface="Arial"/>
            </a:endParaRPr>
          </a:p>
        </p:txBody>
      </p:sp>
      <p:sp>
        <p:nvSpPr>
          <p:cNvPr id="1575" name="Google Shape;82;p46:notes 8"/>
          <p:cNvSpPr/>
          <p:nvPr/>
        </p:nvSpPr>
        <p:spPr>
          <a:xfrm>
            <a:off x="3884760" y="8685360"/>
            <a:ext cx="2952360" cy="43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F4BA7A65-4EDA-42BD-9C9F-E8B65E6AD40A}" type="slidenum">
              <a:rPr b="0" lang="pt-BR" sz="1200" spc="-1" strike="noStrike">
                <a:solidFill>
                  <a:srgbClr val="000000"/>
                </a:solidFill>
                <a:latin typeface="Arial"/>
                <a:ea typeface="Arial"/>
              </a:rPr>
              <a:t>&lt;número&gt;</a:t>
            </a:fld>
            <a:endParaRPr b="0" lang="pt-PT" sz="1200" spc="-1" strike="noStrike">
              <a:latin typeface="Arial"/>
            </a:endParaRPr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" name="PlaceHolder 1"/>
          <p:cNvSpPr>
            <a:spLocks noGrp="1"/>
          </p:cNvSpPr>
          <p:nvPr>
            <p:ph type="sldImg"/>
          </p:nvPr>
        </p:nvSpPr>
        <p:spPr>
          <a:xfrm>
            <a:off x="687240" y="1143000"/>
            <a:ext cx="5462640" cy="3067200"/>
          </a:xfrm>
          <a:prstGeom prst="rect">
            <a:avLst/>
          </a:prstGeom>
          <a:ln w="0">
            <a:noFill/>
          </a:ln>
        </p:spPr>
      </p:sp>
      <p:sp>
        <p:nvSpPr>
          <p:cNvPr id="157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66960" cy="3580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PT" sz="2000" spc="-1" strike="noStrike">
              <a:latin typeface="Arial"/>
            </a:endParaRPr>
          </a:p>
        </p:txBody>
      </p:sp>
      <p:sp>
        <p:nvSpPr>
          <p:cNvPr id="1578" name="Google Shape;82;p46:notes 7"/>
          <p:cNvSpPr/>
          <p:nvPr/>
        </p:nvSpPr>
        <p:spPr>
          <a:xfrm>
            <a:off x="3884760" y="8685360"/>
            <a:ext cx="2952360" cy="43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D0F0E329-28D9-4E5A-82C5-BF6333287AB1}" type="slidenum">
              <a:rPr b="0" lang="pt-BR" sz="1200" spc="-1" strike="noStrike">
                <a:solidFill>
                  <a:srgbClr val="000000"/>
                </a:solidFill>
                <a:latin typeface="Arial"/>
                <a:ea typeface="Arial"/>
              </a:rPr>
              <a:t>&lt;número&gt;</a:t>
            </a:fld>
            <a:endParaRPr b="0" lang="pt-PT" sz="1200" spc="-1" strike="noStrike">
              <a:latin typeface="Arial"/>
            </a:endParaRPr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9" name="PlaceHolder 1"/>
          <p:cNvSpPr>
            <a:spLocks noGrp="1"/>
          </p:cNvSpPr>
          <p:nvPr>
            <p:ph type="sldImg"/>
          </p:nvPr>
        </p:nvSpPr>
        <p:spPr>
          <a:xfrm>
            <a:off x="687240" y="1143000"/>
            <a:ext cx="5462640" cy="3067200"/>
          </a:xfrm>
          <a:prstGeom prst="rect">
            <a:avLst/>
          </a:prstGeom>
          <a:ln w="0">
            <a:noFill/>
          </a:ln>
        </p:spPr>
      </p:sp>
      <p:sp>
        <p:nvSpPr>
          <p:cNvPr id="158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66960" cy="3580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PT" sz="2000" spc="-1" strike="noStrike">
              <a:latin typeface="Arial"/>
            </a:endParaRPr>
          </a:p>
        </p:txBody>
      </p:sp>
      <p:sp>
        <p:nvSpPr>
          <p:cNvPr id="1581" name="Google Shape;82;p46:notes 10"/>
          <p:cNvSpPr/>
          <p:nvPr/>
        </p:nvSpPr>
        <p:spPr>
          <a:xfrm>
            <a:off x="3884760" y="8685360"/>
            <a:ext cx="2952360" cy="43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8F894430-2759-45C8-90DB-CE1F7E3DA319}" type="slidenum">
              <a:rPr b="0" lang="pt-BR" sz="1200" spc="-1" strike="noStrike">
                <a:solidFill>
                  <a:srgbClr val="000000"/>
                </a:solidFill>
                <a:latin typeface="Arial"/>
                <a:ea typeface="Arial"/>
              </a:rPr>
              <a:t>&lt;número&gt;</a:t>
            </a:fld>
            <a:endParaRPr b="0" lang="pt-PT" sz="1200" spc="-1" strike="noStrike">
              <a:latin typeface="Arial"/>
            </a:endParaRPr>
          </a:p>
        </p:txBody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2" name="PlaceHolder 1"/>
          <p:cNvSpPr>
            <a:spLocks noGrp="1"/>
          </p:cNvSpPr>
          <p:nvPr>
            <p:ph type="sldImg"/>
          </p:nvPr>
        </p:nvSpPr>
        <p:spPr>
          <a:xfrm>
            <a:off x="687240" y="1143000"/>
            <a:ext cx="5462640" cy="3067200"/>
          </a:xfrm>
          <a:prstGeom prst="rect">
            <a:avLst/>
          </a:prstGeom>
          <a:ln w="0">
            <a:noFill/>
          </a:ln>
        </p:spPr>
      </p:sp>
      <p:sp>
        <p:nvSpPr>
          <p:cNvPr id="158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66960" cy="3580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PT" sz="2000" spc="-1" strike="noStrike">
              <a:latin typeface="Arial"/>
            </a:endParaRPr>
          </a:p>
        </p:txBody>
      </p:sp>
      <p:sp>
        <p:nvSpPr>
          <p:cNvPr id="1584" name="Google Shape;82;p46:notes 9"/>
          <p:cNvSpPr/>
          <p:nvPr/>
        </p:nvSpPr>
        <p:spPr>
          <a:xfrm>
            <a:off x="3884760" y="8685360"/>
            <a:ext cx="2952360" cy="43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38A5811F-640C-456C-AA7A-EA175D3FB483}" type="slidenum">
              <a:rPr b="0" lang="pt-BR" sz="1200" spc="-1" strike="noStrike">
                <a:solidFill>
                  <a:srgbClr val="000000"/>
                </a:solidFill>
                <a:latin typeface="Arial"/>
                <a:ea typeface="Arial"/>
              </a:rPr>
              <a:t>&lt;número&gt;</a:t>
            </a:fld>
            <a:endParaRPr b="0" lang="pt-PT" sz="1200" spc="-1" strike="noStrike">
              <a:latin typeface="Arial"/>
            </a:endParaRPr>
          </a:p>
        </p:txBody>
      </p:sp>
    </p:spTree>
  </p:cSld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5" name="PlaceHolder 1"/>
          <p:cNvSpPr>
            <a:spLocks noGrp="1"/>
          </p:cNvSpPr>
          <p:nvPr>
            <p:ph type="sldImg"/>
          </p:nvPr>
        </p:nvSpPr>
        <p:spPr>
          <a:xfrm>
            <a:off x="687240" y="1143000"/>
            <a:ext cx="5462640" cy="3067200"/>
          </a:xfrm>
          <a:prstGeom prst="rect">
            <a:avLst/>
          </a:prstGeom>
          <a:ln w="0">
            <a:noFill/>
          </a:ln>
        </p:spPr>
      </p:sp>
      <p:sp>
        <p:nvSpPr>
          <p:cNvPr id="158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66960" cy="3580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PT" sz="2000" spc="-1" strike="noStrike">
              <a:latin typeface="Arial"/>
            </a:endParaRPr>
          </a:p>
        </p:txBody>
      </p:sp>
      <p:sp>
        <p:nvSpPr>
          <p:cNvPr id="1587" name="Google Shape;82;p46:notes 12"/>
          <p:cNvSpPr/>
          <p:nvPr/>
        </p:nvSpPr>
        <p:spPr>
          <a:xfrm>
            <a:off x="3884760" y="8685360"/>
            <a:ext cx="2952360" cy="43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8E67A0B4-623F-4DA5-A962-AFB3ED2B03DC}" type="slidenum">
              <a:rPr b="0" lang="pt-BR" sz="1200" spc="-1" strike="noStrike">
                <a:solidFill>
                  <a:srgbClr val="000000"/>
                </a:solidFill>
                <a:latin typeface="Arial"/>
                <a:ea typeface="Arial"/>
              </a:rPr>
              <a:t>&lt;número&gt;</a:t>
            </a:fld>
            <a:endParaRPr b="0" lang="pt-PT" sz="1200" spc="-1" strike="noStrike">
              <a:latin typeface="Arial"/>
            </a:endParaRPr>
          </a:p>
        </p:txBody>
      </p:sp>
    </p:spTree>
  </p:cSld>
</p:notes>
</file>

<file path=ppt/notesSlides/notesSlide1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8" name="PlaceHolder 1"/>
          <p:cNvSpPr>
            <a:spLocks noGrp="1"/>
          </p:cNvSpPr>
          <p:nvPr>
            <p:ph type="sldImg"/>
          </p:nvPr>
        </p:nvSpPr>
        <p:spPr>
          <a:xfrm>
            <a:off x="687240" y="1143000"/>
            <a:ext cx="5462640" cy="3067200"/>
          </a:xfrm>
          <a:prstGeom prst="rect">
            <a:avLst/>
          </a:prstGeom>
          <a:ln w="0">
            <a:noFill/>
          </a:ln>
        </p:spPr>
      </p:sp>
      <p:sp>
        <p:nvSpPr>
          <p:cNvPr id="158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66960" cy="3580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PT" sz="2000" spc="-1" strike="noStrike">
              <a:latin typeface="Arial"/>
            </a:endParaRPr>
          </a:p>
        </p:txBody>
      </p:sp>
      <p:sp>
        <p:nvSpPr>
          <p:cNvPr id="1590" name="Google Shape;82;p46:notes 11"/>
          <p:cNvSpPr/>
          <p:nvPr/>
        </p:nvSpPr>
        <p:spPr>
          <a:xfrm>
            <a:off x="3884760" y="8685360"/>
            <a:ext cx="2952360" cy="43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A0E2F89D-8112-4133-BDFE-8121F0BD1837}" type="slidenum">
              <a:rPr b="0" lang="pt-BR" sz="1200" spc="-1" strike="noStrike">
                <a:solidFill>
                  <a:srgbClr val="000000"/>
                </a:solidFill>
                <a:latin typeface="Arial"/>
                <a:ea typeface="Arial"/>
              </a:rPr>
              <a:t>&lt;número&gt;</a:t>
            </a:fld>
            <a:endParaRPr b="0" lang="pt-PT" sz="1200" spc="-1" strike="noStrike">
              <a:latin typeface="Arial"/>
            </a:endParaRPr>
          </a:p>
        </p:txBody>
      </p:sp>
    </p:spTree>
  </p:cSld>
</p:note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1" name="PlaceHolder 1"/>
          <p:cNvSpPr>
            <a:spLocks noGrp="1"/>
          </p:cNvSpPr>
          <p:nvPr>
            <p:ph type="sldImg"/>
          </p:nvPr>
        </p:nvSpPr>
        <p:spPr>
          <a:xfrm>
            <a:off x="687240" y="1143000"/>
            <a:ext cx="5462640" cy="3067200"/>
          </a:xfrm>
          <a:prstGeom prst="rect">
            <a:avLst/>
          </a:prstGeom>
          <a:ln w="0">
            <a:noFill/>
          </a:ln>
        </p:spPr>
      </p:sp>
      <p:sp>
        <p:nvSpPr>
          <p:cNvPr id="159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66960" cy="3580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PT" sz="2000" spc="-1" strike="noStrike">
              <a:latin typeface="Arial"/>
            </a:endParaRPr>
          </a:p>
        </p:txBody>
      </p:sp>
      <p:sp>
        <p:nvSpPr>
          <p:cNvPr id="1593" name="Google Shape;82;p46:notes 14"/>
          <p:cNvSpPr/>
          <p:nvPr/>
        </p:nvSpPr>
        <p:spPr>
          <a:xfrm>
            <a:off x="3884760" y="8685360"/>
            <a:ext cx="2952360" cy="43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7E67EC1F-09FA-4114-81EF-E74F671C0AE0}" type="slidenum">
              <a:rPr b="0" lang="pt-BR" sz="1200" spc="-1" strike="noStrike">
                <a:solidFill>
                  <a:srgbClr val="000000"/>
                </a:solidFill>
                <a:latin typeface="Arial"/>
                <a:ea typeface="Arial"/>
              </a:rPr>
              <a:t>&lt;número&gt;</a:t>
            </a:fld>
            <a:endParaRPr b="0" lang="pt-PT" sz="1200" spc="-1" strike="noStrike">
              <a:latin typeface="Arial"/>
            </a:endParaRPr>
          </a:p>
        </p:txBody>
      </p:sp>
    </p:spTree>
  </p:cSld>
</p:notes>
</file>

<file path=ppt/notesSlides/notesSlide1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4" name="PlaceHolder 1"/>
          <p:cNvSpPr>
            <a:spLocks noGrp="1"/>
          </p:cNvSpPr>
          <p:nvPr>
            <p:ph type="sldImg"/>
          </p:nvPr>
        </p:nvSpPr>
        <p:spPr>
          <a:xfrm>
            <a:off x="687240" y="1143000"/>
            <a:ext cx="5462640" cy="3067200"/>
          </a:xfrm>
          <a:prstGeom prst="rect">
            <a:avLst/>
          </a:prstGeom>
          <a:ln w="0">
            <a:noFill/>
          </a:ln>
        </p:spPr>
      </p:sp>
      <p:sp>
        <p:nvSpPr>
          <p:cNvPr id="159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66960" cy="3580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PT" sz="2000" spc="-1" strike="noStrike">
              <a:latin typeface="Arial"/>
            </a:endParaRPr>
          </a:p>
        </p:txBody>
      </p:sp>
      <p:sp>
        <p:nvSpPr>
          <p:cNvPr id="1596" name="Google Shape;82;p46:notes 13"/>
          <p:cNvSpPr/>
          <p:nvPr/>
        </p:nvSpPr>
        <p:spPr>
          <a:xfrm>
            <a:off x="3884760" y="8685360"/>
            <a:ext cx="2952360" cy="43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89ED62C3-02C2-400A-B6C2-71FCC8A2A172}" type="slidenum">
              <a:rPr b="0" lang="pt-BR" sz="1200" spc="-1" strike="noStrike">
                <a:solidFill>
                  <a:srgbClr val="000000"/>
                </a:solidFill>
                <a:latin typeface="Arial"/>
                <a:ea typeface="Arial"/>
              </a:rPr>
              <a:t>&lt;número&gt;</a:t>
            </a:fld>
            <a:endParaRPr b="0" lang="pt-PT" sz="1200" spc="-1" strike="noStrike">
              <a:latin typeface="Arial"/>
            </a:endParaRPr>
          </a:p>
        </p:txBody>
      </p:sp>
    </p:spTree>
  </p:cSld>
</p:notes>
</file>

<file path=ppt/notesSlides/notesSlide1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1880" cy="4003560"/>
          </a:xfrm>
          <a:prstGeom prst="rect">
            <a:avLst/>
          </a:prstGeom>
          <a:ln w="0">
            <a:noFill/>
          </a:ln>
        </p:spPr>
      </p:sp>
      <p:sp>
        <p:nvSpPr>
          <p:cNvPr id="159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67320" cy="3581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PT" sz="2000" spc="-1" strike="noStrike">
              <a:latin typeface="Arial"/>
            </a:endParaRPr>
          </a:p>
        </p:txBody>
      </p:sp>
      <p:sp>
        <p:nvSpPr>
          <p:cNvPr id="1599" name="Google Shape;82;p46:notes 15"/>
          <p:cNvSpPr/>
          <p:nvPr/>
        </p:nvSpPr>
        <p:spPr>
          <a:xfrm>
            <a:off x="3884760" y="8685360"/>
            <a:ext cx="2952720" cy="439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F919DB7A-8CCC-466B-96BD-AF11D23DB9EB}" type="slidenum">
              <a:rPr b="0" lang="pt-BR" sz="1200" spc="-1" strike="noStrike">
                <a:solidFill>
                  <a:srgbClr val="000000"/>
                </a:solidFill>
                <a:latin typeface="Arial"/>
                <a:ea typeface="Arial"/>
              </a:rPr>
              <a:t>&lt;número&gt;</a:t>
            </a:fld>
            <a:endParaRPr b="0" lang="pt-PT" sz="1200" spc="-1" strike="noStrike">
              <a:latin typeface="Arial"/>
            </a:endParaRPr>
          </a:p>
        </p:txBody>
      </p:sp>
    </p:spTree>
  </p:cSld>
</p:notes>
</file>

<file path=ppt/notesSlides/notesSlide1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0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1880" cy="4003560"/>
          </a:xfrm>
          <a:prstGeom prst="rect">
            <a:avLst/>
          </a:prstGeom>
          <a:ln w="0">
            <a:noFill/>
          </a:ln>
        </p:spPr>
      </p:sp>
      <p:sp>
        <p:nvSpPr>
          <p:cNvPr id="160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67320" cy="3581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PT" sz="2000" spc="-1" strike="noStrike">
              <a:latin typeface="Arial"/>
            </a:endParaRPr>
          </a:p>
        </p:txBody>
      </p:sp>
      <p:sp>
        <p:nvSpPr>
          <p:cNvPr id="1602" name="Google Shape;82;p46:notes 16"/>
          <p:cNvSpPr/>
          <p:nvPr/>
        </p:nvSpPr>
        <p:spPr>
          <a:xfrm>
            <a:off x="3884760" y="8685360"/>
            <a:ext cx="2952720" cy="439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D8258FF1-F92B-4A09-B7E6-A1A45063644F}" type="slidenum">
              <a:rPr b="0" lang="pt-BR" sz="1200" spc="-1" strike="noStrike">
                <a:solidFill>
                  <a:srgbClr val="000000"/>
                </a:solidFill>
                <a:latin typeface="Arial"/>
                <a:ea typeface="Arial"/>
              </a:rPr>
              <a:t>&lt;número&gt;</a:t>
            </a:fld>
            <a:endParaRPr b="0" lang="pt-PT" sz="1200" spc="-1" strike="noStrike">
              <a:latin typeface="Arial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9" name="PlaceHolder 1"/>
          <p:cNvSpPr>
            <a:spLocks noGrp="1"/>
          </p:cNvSpPr>
          <p:nvPr>
            <p:ph type="sldImg"/>
          </p:nvPr>
        </p:nvSpPr>
        <p:spPr>
          <a:xfrm>
            <a:off x="687240" y="1143000"/>
            <a:ext cx="5473440" cy="3076560"/>
          </a:xfrm>
          <a:prstGeom prst="rect">
            <a:avLst/>
          </a:prstGeom>
          <a:ln w="0">
            <a:noFill/>
          </a:ln>
        </p:spPr>
      </p:sp>
      <p:sp>
        <p:nvSpPr>
          <p:cNvPr id="155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77040" cy="3591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PT" sz="2000" spc="-1" strike="noStrike">
              <a:latin typeface="Arial"/>
            </a:endParaRPr>
          </a:p>
        </p:txBody>
      </p:sp>
      <p:sp>
        <p:nvSpPr>
          <p:cNvPr id="1551" name="CustomShape 1376"/>
          <p:cNvSpPr/>
          <p:nvPr/>
        </p:nvSpPr>
        <p:spPr>
          <a:xfrm>
            <a:off x="3884760" y="8685360"/>
            <a:ext cx="2962440" cy="44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  <a:buNone/>
            </a:pPr>
            <a:fld id="{0B584674-C97A-45CC-A412-43D68717BBF5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&lt;número&gt;</a:t>
            </a:fld>
            <a:endParaRPr b="0" lang="pt-PT" sz="1200" spc="-1" strike="noStrike">
              <a:latin typeface="Arial"/>
            </a:endParaRPr>
          </a:p>
        </p:txBody>
      </p:sp>
    </p:spTree>
  </p:cSld>
</p:notes>
</file>

<file path=ppt/notesSlides/notesSlide2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3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1880" cy="4003560"/>
          </a:xfrm>
          <a:prstGeom prst="rect">
            <a:avLst/>
          </a:prstGeom>
          <a:ln w="0">
            <a:noFill/>
          </a:ln>
        </p:spPr>
      </p:sp>
      <p:sp>
        <p:nvSpPr>
          <p:cNvPr id="160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67320" cy="3581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PT" sz="2000" spc="-1" strike="noStrike">
              <a:latin typeface="Arial"/>
            </a:endParaRPr>
          </a:p>
        </p:txBody>
      </p:sp>
      <p:sp>
        <p:nvSpPr>
          <p:cNvPr id="1605" name="Google Shape;82;p46:notes 17"/>
          <p:cNvSpPr/>
          <p:nvPr/>
        </p:nvSpPr>
        <p:spPr>
          <a:xfrm>
            <a:off x="3884760" y="8685360"/>
            <a:ext cx="2952720" cy="439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0EEC8A5A-7F6B-41D8-88A2-312620D0ACA6}" type="slidenum">
              <a:rPr b="0" lang="pt-BR" sz="1200" spc="-1" strike="noStrike">
                <a:solidFill>
                  <a:srgbClr val="000000"/>
                </a:solidFill>
                <a:latin typeface="Arial"/>
                <a:ea typeface="Arial"/>
              </a:rPr>
              <a:t>&lt;número&gt;</a:t>
            </a:fld>
            <a:endParaRPr b="0" lang="pt-PT" sz="1200" spc="-1" strike="noStrike">
              <a:latin typeface="Arial"/>
            </a:endParaRPr>
          </a:p>
        </p:txBody>
      </p:sp>
    </p:spTree>
  </p:cSld>
</p:notes>
</file>

<file path=ppt/notesSlides/notesSlide2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6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1880" cy="4003560"/>
          </a:xfrm>
          <a:prstGeom prst="rect">
            <a:avLst/>
          </a:prstGeom>
          <a:ln w="0">
            <a:noFill/>
          </a:ln>
        </p:spPr>
      </p:sp>
      <p:sp>
        <p:nvSpPr>
          <p:cNvPr id="160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67320" cy="3581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PT" sz="2000" spc="-1" strike="noStrike">
              <a:latin typeface="Arial"/>
            </a:endParaRPr>
          </a:p>
        </p:txBody>
      </p:sp>
      <p:sp>
        <p:nvSpPr>
          <p:cNvPr id="1608" name="Google Shape;82;p46:notes 18"/>
          <p:cNvSpPr/>
          <p:nvPr/>
        </p:nvSpPr>
        <p:spPr>
          <a:xfrm>
            <a:off x="3884760" y="8685360"/>
            <a:ext cx="2952720" cy="439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BC677B51-DCBE-4956-855F-FB8B71C7EA06}" type="slidenum">
              <a:rPr b="0" lang="pt-BR" sz="1200" spc="-1" strike="noStrike">
                <a:solidFill>
                  <a:srgbClr val="000000"/>
                </a:solidFill>
                <a:latin typeface="Arial"/>
                <a:ea typeface="Arial"/>
              </a:rPr>
              <a:t>&lt;número&gt;</a:t>
            </a:fld>
            <a:endParaRPr b="0" lang="pt-PT" sz="1200" spc="-1" strike="noStrike">
              <a:latin typeface="Arial"/>
            </a:endParaRPr>
          </a:p>
        </p:txBody>
      </p:sp>
    </p:spTree>
  </p:cSld>
</p:notes>
</file>

<file path=ppt/notesSlides/notesSlide2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9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1880" cy="4003560"/>
          </a:xfrm>
          <a:prstGeom prst="rect">
            <a:avLst/>
          </a:prstGeom>
          <a:ln w="0">
            <a:noFill/>
          </a:ln>
        </p:spPr>
      </p:sp>
      <p:sp>
        <p:nvSpPr>
          <p:cNvPr id="161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67320" cy="3581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PT" sz="2000" spc="-1" strike="noStrike">
              <a:latin typeface="Arial"/>
            </a:endParaRPr>
          </a:p>
        </p:txBody>
      </p:sp>
      <p:sp>
        <p:nvSpPr>
          <p:cNvPr id="1611" name="Google Shape;82;p46:notes 19"/>
          <p:cNvSpPr/>
          <p:nvPr/>
        </p:nvSpPr>
        <p:spPr>
          <a:xfrm>
            <a:off x="3884760" y="8685360"/>
            <a:ext cx="2952720" cy="439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19AA414D-0870-4EA1-B0D4-1142F23423BD}" type="slidenum">
              <a:rPr b="0" lang="pt-BR" sz="1200" spc="-1" strike="noStrike">
                <a:solidFill>
                  <a:srgbClr val="000000"/>
                </a:solidFill>
                <a:latin typeface="Arial"/>
                <a:ea typeface="Arial"/>
              </a:rPr>
              <a:t>&lt;número&gt;</a:t>
            </a:fld>
            <a:endParaRPr b="0" lang="pt-PT" sz="1200" spc="-1" strike="noStrike">
              <a:latin typeface="Arial"/>
            </a:endParaRPr>
          </a:p>
        </p:txBody>
      </p:sp>
    </p:spTree>
  </p:cSld>
</p:notes>
</file>

<file path=ppt/notesSlides/notesSlide2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2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1880" cy="4003560"/>
          </a:xfrm>
          <a:prstGeom prst="rect">
            <a:avLst/>
          </a:prstGeom>
          <a:ln w="0">
            <a:noFill/>
          </a:ln>
        </p:spPr>
      </p:sp>
      <p:sp>
        <p:nvSpPr>
          <p:cNvPr id="161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67320" cy="3581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PT" sz="2000" spc="-1" strike="noStrike">
              <a:latin typeface="Arial"/>
            </a:endParaRPr>
          </a:p>
        </p:txBody>
      </p:sp>
      <p:sp>
        <p:nvSpPr>
          <p:cNvPr id="1614" name="Google Shape;82;p46:notes 20"/>
          <p:cNvSpPr/>
          <p:nvPr/>
        </p:nvSpPr>
        <p:spPr>
          <a:xfrm>
            <a:off x="3884760" y="8685360"/>
            <a:ext cx="2952720" cy="439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E4154799-F064-4DD6-AE6C-EFFA37A78B2D}" type="slidenum">
              <a:rPr b="0" lang="pt-BR" sz="1200" spc="-1" strike="noStrike">
                <a:solidFill>
                  <a:srgbClr val="000000"/>
                </a:solidFill>
                <a:latin typeface="Arial"/>
                <a:ea typeface="Arial"/>
              </a:rPr>
              <a:t>&lt;número&gt;</a:t>
            </a:fld>
            <a:endParaRPr b="0" lang="pt-PT" sz="1200" spc="-1" strike="noStrike">
              <a:latin typeface="Arial"/>
            </a:endParaRPr>
          </a:p>
        </p:txBody>
      </p:sp>
    </p:spTree>
  </p:cSld>
</p:notes>
</file>

<file path=ppt/notesSlides/notesSlide2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5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1880" cy="4003560"/>
          </a:xfrm>
          <a:prstGeom prst="rect">
            <a:avLst/>
          </a:prstGeom>
          <a:ln w="0">
            <a:noFill/>
          </a:ln>
        </p:spPr>
      </p:sp>
      <p:sp>
        <p:nvSpPr>
          <p:cNvPr id="161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67320" cy="3581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PT" sz="2000" spc="-1" strike="noStrike">
              <a:latin typeface="Arial"/>
            </a:endParaRPr>
          </a:p>
        </p:txBody>
      </p:sp>
      <p:sp>
        <p:nvSpPr>
          <p:cNvPr id="1617" name="Google Shape;82;p46:notes 21"/>
          <p:cNvSpPr/>
          <p:nvPr/>
        </p:nvSpPr>
        <p:spPr>
          <a:xfrm>
            <a:off x="3884760" y="8685360"/>
            <a:ext cx="2952720" cy="439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4E21B6FF-274E-4BF9-A7B1-C21C0718FA66}" type="slidenum">
              <a:rPr b="0" lang="pt-BR" sz="1200" spc="-1" strike="noStrike">
                <a:solidFill>
                  <a:srgbClr val="000000"/>
                </a:solidFill>
                <a:latin typeface="Arial"/>
                <a:ea typeface="Arial"/>
              </a:rPr>
              <a:t>&lt;número&gt;</a:t>
            </a:fld>
            <a:endParaRPr b="0" lang="pt-PT" sz="1200" spc="-1" strike="noStrike">
              <a:latin typeface="Arial"/>
            </a:endParaRPr>
          </a:p>
        </p:txBody>
      </p:sp>
    </p:spTree>
  </p:cSld>
</p:notes>
</file>

<file path=ppt/notesSlides/notesSlide2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1880" cy="4003560"/>
          </a:xfrm>
          <a:prstGeom prst="rect">
            <a:avLst/>
          </a:prstGeom>
          <a:ln w="0">
            <a:noFill/>
          </a:ln>
        </p:spPr>
      </p:sp>
      <p:sp>
        <p:nvSpPr>
          <p:cNvPr id="161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67320" cy="3581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PT" sz="2000" spc="-1" strike="noStrike">
              <a:latin typeface="Arial"/>
            </a:endParaRPr>
          </a:p>
        </p:txBody>
      </p:sp>
      <p:sp>
        <p:nvSpPr>
          <p:cNvPr id="1620" name="Google Shape;82;p46:notes 22"/>
          <p:cNvSpPr/>
          <p:nvPr/>
        </p:nvSpPr>
        <p:spPr>
          <a:xfrm>
            <a:off x="3884760" y="8685360"/>
            <a:ext cx="2952720" cy="439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EE803F11-C363-43CF-A88C-8E9E275C7F15}" type="slidenum">
              <a:rPr b="0" lang="pt-BR" sz="1200" spc="-1" strike="noStrike">
                <a:solidFill>
                  <a:srgbClr val="000000"/>
                </a:solidFill>
                <a:latin typeface="Arial"/>
                <a:ea typeface="Arial"/>
              </a:rPr>
              <a:t>&lt;número&gt;</a:t>
            </a:fld>
            <a:endParaRPr b="0" lang="pt-PT" sz="1200" spc="-1" strike="noStrike">
              <a:latin typeface="Arial"/>
            </a:endParaRPr>
          </a:p>
        </p:txBody>
      </p:sp>
    </p:spTree>
  </p:cSld>
</p:notes>
</file>

<file path=ppt/notesSlides/notesSlide2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1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1880" cy="4003560"/>
          </a:xfrm>
          <a:prstGeom prst="rect">
            <a:avLst/>
          </a:prstGeom>
          <a:ln w="0">
            <a:noFill/>
          </a:ln>
        </p:spPr>
      </p:sp>
      <p:sp>
        <p:nvSpPr>
          <p:cNvPr id="162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67320" cy="3581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PT" sz="2000" spc="-1" strike="noStrike">
              <a:latin typeface="Arial"/>
            </a:endParaRPr>
          </a:p>
        </p:txBody>
      </p:sp>
      <p:sp>
        <p:nvSpPr>
          <p:cNvPr id="1623" name="Google Shape;82;p46:notes 23"/>
          <p:cNvSpPr/>
          <p:nvPr/>
        </p:nvSpPr>
        <p:spPr>
          <a:xfrm>
            <a:off x="3884760" y="8685360"/>
            <a:ext cx="2952720" cy="439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CA9A8DA3-D9CD-4811-AA77-CADD46796713}" type="slidenum">
              <a:rPr b="0" lang="pt-BR" sz="1200" spc="-1" strike="noStrike">
                <a:solidFill>
                  <a:srgbClr val="000000"/>
                </a:solidFill>
                <a:latin typeface="Arial"/>
                <a:ea typeface="Arial"/>
              </a:rPr>
              <a:t>&lt;número&gt;</a:t>
            </a:fld>
            <a:endParaRPr b="0" lang="pt-PT" sz="1200" spc="-1" strike="noStrike">
              <a:latin typeface="Arial"/>
            </a:endParaRPr>
          </a:p>
        </p:txBody>
      </p:sp>
    </p:spTree>
  </p:cSld>
</p:notes>
</file>

<file path=ppt/notesSlides/notesSlide2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4" name="PlaceHolder 1"/>
          <p:cNvSpPr>
            <a:spLocks noGrp="1"/>
          </p:cNvSpPr>
          <p:nvPr>
            <p:ph type="sldImg"/>
          </p:nvPr>
        </p:nvSpPr>
        <p:spPr>
          <a:xfrm>
            <a:off x="687240" y="1143000"/>
            <a:ext cx="5473440" cy="3076560"/>
          </a:xfrm>
          <a:prstGeom prst="rect">
            <a:avLst/>
          </a:prstGeom>
          <a:ln w="0">
            <a:noFill/>
          </a:ln>
        </p:spPr>
      </p:sp>
      <p:sp>
        <p:nvSpPr>
          <p:cNvPr id="162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77040" cy="3591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PT" sz="2000" spc="-1" strike="noStrike">
              <a:latin typeface="Arial"/>
            </a:endParaRPr>
          </a:p>
        </p:txBody>
      </p:sp>
      <p:sp>
        <p:nvSpPr>
          <p:cNvPr id="1626" name="CustomShape 3"/>
          <p:cNvSpPr/>
          <p:nvPr/>
        </p:nvSpPr>
        <p:spPr>
          <a:xfrm>
            <a:off x="3884760" y="8685360"/>
            <a:ext cx="2962440" cy="44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  <a:buNone/>
            </a:pPr>
            <a:fld id="{EA7D4BE8-AE35-4524-B7FF-F0DAF0A0A7F2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&lt;número&gt;</a:t>
            </a:fld>
            <a:endParaRPr b="0" lang="pt-PT" sz="1200" spc="-1" strike="noStrike">
              <a:latin typeface="Arial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2" name="PlaceHolder 1"/>
          <p:cNvSpPr>
            <a:spLocks noGrp="1"/>
          </p:cNvSpPr>
          <p:nvPr>
            <p:ph type="sldImg"/>
          </p:nvPr>
        </p:nvSpPr>
        <p:spPr>
          <a:xfrm>
            <a:off x="687240" y="1143000"/>
            <a:ext cx="5473440" cy="3076560"/>
          </a:xfrm>
          <a:prstGeom prst="rect">
            <a:avLst/>
          </a:prstGeom>
          <a:ln w="0">
            <a:noFill/>
          </a:ln>
        </p:spPr>
      </p:sp>
      <p:sp>
        <p:nvSpPr>
          <p:cNvPr id="155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77040" cy="3591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PT" sz="2000" spc="-1" strike="noStrike">
              <a:latin typeface="Arial"/>
            </a:endParaRPr>
          </a:p>
        </p:txBody>
      </p:sp>
      <p:sp>
        <p:nvSpPr>
          <p:cNvPr id="1554" name="CustomShape 45"/>
          <p:cNvSpPr/>
          <p:nvPr/>
        </p:nvSpPr>
        <p:spPr>
          <a:xfrm>
            <a:off x="3884760" y="8685360"/>
            <a:ext cx="2962440" cy="44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  <a:buNone/>
            </a:pPr>
            <a:fld id="{7DDA1DDD-D7DA-4A05-A1DC-53F3BDF9E5C9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&lt;número&gt;</a:t>
            </a:fld>
            <a:endParaRPr b="0" lang="pt-PT" sz="1200" spc="-1" strike="noStrike">
              <a:latin typeface="Arial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5" name="PlaceHolder 1"/>
          <p:cNvSpPr>
            <a:spLocks noGrp="1"/>
          </p:cNvSpPr>
          <p:nvPr>
            <p:ph type="sldImg"/>
          </p:nvPr>
        </p:nvSpPr>
        <p:spPr>
          <a:xfrm>
            <a:off x="687240" y="1143000"/>
            <a:ext cx="5462640" cy="3067200"/>
          </a:xfrm>
          <a:prstGeom prst="rect">
            <a:avLst/>
          </a:prstGeom>
          <a:ln w="0">
            <a:noFill/>
          </a:ln>
        </p:spPr>
      </p:sp>
      <p:sp>
        <p:nvSpPr>
          <p:cNvPr id="155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66960" cy="3580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PT" sz="2000" spc="-1" strike="noStrike">
              <a:latin typeface="Arial"/>
            </a:endParaRPr>
          </a:p>
        </p:txBody>
      </p:sp>
      <p:sp>
        <p:nvSpPr>
          <p:cNvPr id="1557" name="Google Shape;82;p46:notes 2"/>
          <p:cNvSpPr/>
          <p:nvPr/>
        </p:nvSpPr>
        <p:spPr>
          <a:xfrm>
            <a:off x="3884760" y="8685360"/>
            <a:ext cx="2952360" cy="43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88ABADB5-45F6-400D-BB3F-9CA46CC053AF}" type="slidenum">
              <a:rPr b="0" lang="pt-BR" sz="1200" spc="-1" strike="noStrike">
                <a:solidFill>
                  <a:srgbClr val="000000"/>
                </a:solidFill>
                <a:latin typeface="Arial"/>
                <a:ea typeface="Arial"/>
              </a:rPr>
              <a:t>&lt;número&gt;</a:t>
            </a:fld>
            <a:endParaRPr b="0" lang="pt-PT" sz="1200" spc="-1" strike="noStrike">
              <a:latin typeface="Arial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8" name="PlaceHolder 1"/>
          <p:cNvSpPr>
            <a:spLocks noGrp="1"/>
          </p:cNvSpPr>
          <p:nvPr>
            <p:ph type="sldImg"/>
          </p:nvPr>
        </p:nvSpPr>
        <p:spPr>
          <a:xfrm>
            <a:off x="687240" y="1143000"/>
            <a:ext cx="5462640" cy="3067200"/>
          </a:xfrm>
          <a:prstGeom prst="rect">
            <a:avLst/>
          </a:prstGeom>
          <a:ln w="0">
            <a:noFill/>
          </a:ln>
        </p:spPr>
      </p:sp>
      <p:sp>
        <p:nvSpPr>
          <p:cNvPr id="155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66960" cy="3580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PT" sz="2000" spc="-1" strike="noStrike">
              <a:latin typeface="Arial"/>
            </a:endParaRPr>
          </a:p>
        </p:txBody>
      </p:sp>
      <p:sp>
        <p:nvSpPr>
          <p:cNvPr id="1560" name="Google Shape;82;p46:notes 1"/>
          <p:cNvSpPr/>
          <p:nvPr/>
        </p:nvSpPr>
        <p:spPr>
          <a:xfrm>
            <a:off x="3884760" y="8685360"/>
            <a:ext cx="2952360" cy="43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63D1F1BE-6223-484F-A606-35045DC59775}" type="slidenum">
              <a:rPr b="0" lang="pt-BR" sz="1200" spc="-1" strike="noStrike">
                <a:solidFill>
                  <a:srgbClr val="000000"/>
                </a:solidFill>
                <a:latin typeface="Arial"/>
                <a:ea typeface="Arial"/>
              </a:rPr>
              <a:t>&lt;número&gt;</a:t>
            </a:fld>
            <a:endParaRPr b="0" lang="pt-PT" sz="1200" spc="-1" strike="noStrike">
              <a:latin typeface="Arial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1" name="PlaceHolder 1"/>
          <p:cNvSpPr>
            <a:spLocks noGrp="1"/>
          </p:cNvSpPr>
          <p:nvPr>
            <p:ph type="sldImg"/>
          </p:nvPr>
        </p:nvSpPr>
        <p:spPr>
          <a:xfrm>
            <a:off x="687240" y="1143000"/>
            <a:ext cx="5462640" cy="3067200"/>
          </a:xfrm>
          <a:prstGeom prst="rect">
            <a:avLst/>
          </a:prstGeom>
          <a:ln w="0">
            <a:noFill/>
          </a:ln>
        </p:spPr>
      </p:sp>
      <p:sp>
        <p:nvSpPr>
          <p:cNvPr id="156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66960" cy="3580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PT" sz="2000" spc="-1" strike="noStrike">
              <a:latin typeface="Arial"/>
            </a:endParaRPr>
          </a:p>
        </p:txBody>
      </p:sp>
      <p:sp>
        <p:nvSpPr>
          <p:cNvPr id="1563" name="Google Shape;82;p46:notes 4"/>
          <p:cNvSpPr/>
          <p:nvPr/>
        </p:nvSpPr>
        <p:spPr>
          <a:xfrm>
            <a:off x="3884760" y="8685360"/>
            <a:ext cx="2952360" cy="43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3E750BAE-A0D4-4187-BA29-C0CA92168F00}" type="slidenum">
              <a:rPr b="0" lang="pt-BR" sz="1200" spc="-1" strike="noStrike">
                <a:solidFill>
                  <a:srgbClr val="000000"/>
                </a:solidFill>
                <a:latin typeface="Arial"/>
                <a:ea typeface="Arial"/>
              </a:rPr>
              <a:t>&lt;número&gt;</a:t>
            </a:fld>
            <a:endParaRPr b="0" lang="pt-PT" sz="1200" spc="-1" strike="noStrike">
              <a:latin typeface="Arial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4" name="PlaceHolder 1"/>
          <p:cNvSpPr>
            <a:spLocks noGrp="1"/>
          </p:cNvSpPr>
          <p:nvPr>
            <p:ph type="sldImg"/>
          </p:nvPr>
        </p:nvSpPr>
        <p:spPr>
          <a:xfrm>
            <a:off x="687240" y="1143000"/>
            <a:ext cx="5462640" cy="3067200"/>
          </a:xfrm>
          <a:prstGeom prst="rect">
            <a:avLst/>
          </a:prstGeom>
          <a:ln w="0">
            <a:noFill/>
          </a:ln>
        </p:spPr>
      </p:sp>
      <p:sp>
        <p:nvSpPr>
          <p:cNvPr id="156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66960" cy="3580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PT" sz="2000" spc="-1" strike="noStrike">
              <a:latin typeface="Arial"/>
            </a:endParaRPr>
          </a:p>
        </p:txBody>
      </p:sp>
      <p:sp>
        <p:nvSpPr>
          <p:cNvPr id="1566" name="Google Shape;82;p46:notes 3"/>
          <p:cNvSpPr/>
          <p:nvPr/>
        </p:nvSpPr>
        <p:spPr>
          <a:xfrm>
            <a:off x="3884760" y="8685360"/>
            <a:ext cx="2952360" cy="43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691897F0-9F3F-40C9-9D26-34D52DCBB87F}" type="slidenum">
              <a:rPr b="0" lang="pt-BR" sz="1200" spc="-1" strike="noStrike">
                <a:solidFill>
                  <a:srgbClr val="000000"/>
                </a:solidFill>
                <a:latin typeface="Arial"/>
                <a:ea typeface="Arial"/>
              </a:rPr>
              <a:t>&lt;número&gt;</a:t>
            </a:fld>
            <a:endParaRPr b="0" lang="pt-PT" sz="1200" spc="-1" strike="noStrike">
              <a:latin typeface="Arial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7" name="PlaceHolder 1"/>
          <p:cNvSpPr>
            <a:spLocks noGrp="1"/>
          </p:cNvSpPr>
          <p:nvPr>
            <p:ph type="sldImg"/>
          </p:nvPr>
        </p:nvSpPr>
        <p:spPr>
          <a:xfrm>
            <a:off x="687240" y="1143000"/>
            <a:ext cx="5462640" cy="3067200"/>
          </a:xfrm>
          <a:prstGeom prst="rect">
            <a:avLst/>
          </a:prstGeom>
          <a:ln w="0">
            <a:noFill/>
          </a:ln>
        </p:spPr>
      </p:sp>
      <p:sp>
        <p:nvSpPr>
          <p:cNvPr id="156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66960" cy="3580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PT" sz="2000" spc="-1" strike="noStrike">
              <a:latin typeface="Arial"/>
            </a:endParaRPr>
          </a:p>
        </p:txBody>
      </p:sp>
      <p:sp>
        <p:nvSpPr>
          <p:cNvPr id="1569" name="Google Shape;82;p46:notes 6"/>
          <p:cNvSpPr/>
          <p:nvPr/>
        </p:nvSpPr>
        <p:spPr>
          <a:xfrm>
            <a:off x="3884760" y="8685360"/>
            <a:ext cx="2952360" cy="43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E72197FD-9A8A-4AB9-BBE4-2084A87240EA}" type="slidenum">
              <a:rPr b="0" lang="pt-BR" sz="1200" spc="-1" strike="noStrike">
                <a:solidFill>
                  <a:srgbClr val="000000"/>
                </a:solidFill>
                <a:latin typeface="Arial"/>
                <a:ea typeface="Arial"/>
              </a:rPr>
              <a:t>&lt;número&gt;</a:t>
            </a:fld>
            <a:endParaRPr b="0" lang="pt-PT" sz="1200" spc="-1" strike="noStrike">
              <a:latin typeface="Arial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0" name="PlaceHolder 1"/>
          <p:cNvSpPr>
            <a:spLocks noGrp="1"/>
          </p:cNvSpPr>
          <p:nvPr>
            <p:ph type="sldImg"/>
          </p:nvPr>
        </p:nvSpPr>
        <p:spPr>
          <a:xfrm>
            <a:off x="687240" y="1143000"/>
            <a:ext cx="5462640" cy="3067200"/>
          </a:xfrm>
          <a:prstGeom prst="rect">
            <a:avLst/>
          </a:prstGeom>
          <a:ln w="0">
            <a:noFill/>
          </a:ln>
        </p:spPr>
      </p:sp>
      <p:sp>
        <p:nvSpPr>
          <p:cNvPr id="157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66960" cy="3580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PT" sz="2000" spc="-1" strike="noStrike">
              <a:latin typeface="Arial"/>
            </a:endParaRPr>
          </a:p>
        </p:txBody>
      </p:sp>
      <p:sp>
        <p:nvSpPr>
          <p:cNvPr id="1572" name="Google Shape;82;p46:notes 5"/>
          <p:cNvSpPr/>
          <p:nvPr/>
        </p:nvSpPr>
        <p:spPr>
          <a:xfrm>
            <a:off x="3884760" y="8685360"/>
            <a:ext cx="2952360" cy="43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BE2F9841-9A9F-4077-9A86-46970B22630F}" type="slidenum">
              <a:rPr b="0" lang="pt-BR" sz="1200" spc="-1" strike="noStrike">
                <a:solidFill>
                  <a:srgbClr val="000000"/>
                </a:solidFill>
                <a:latin typeface="Arial"/>
                <a:ea typeface="Arial"/>
              </a:rPr>
              <a:t>&lt;número&gt;</a:t>
            </a:fld>
            <a:endParaRPr b="0" lang="pt-PT" sz="12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8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8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8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8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8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9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9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9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19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19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19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19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19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19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0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20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20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20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20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20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0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0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0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0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2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2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2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2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2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2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2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2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2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2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2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.xml"/>
</Relationships>
</file>

<file path=ppt/slideLayouts/_rels/slideLayout2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.xml"/>
</Relationships>
</file>

<file path=ppt/slideLayouts/_rels/slideLayout2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.xml"/>
</Relationships>
</file>

<file path=ppt/slideLayouts/_rels/slideLayout2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.xml"/>
</Relationships>
</file>

<file path=ppt/slideLayouts/_rels/slideLayout2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.xml"/>
</Relationships>
</file>

<file path=ppt/slideLayouts/_rels/slideLayout2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.xml"/>
</Relationships>
</file>

<file path=ppt/slideLayouts/_rels/slideLayout2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.xml"/>
</Relationships>
</file>

<file path=ppt/slideLayouts/_rels/slideLayout28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.xml"/>
</Relationships>
</file>

<file path=ppt/slideLayouts/_rels/slideLayout28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.xml"/>
</Relationships>
</file>

<file path=ppt/slideLayouts/_rels/slideLayout28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.xml"/>
</Relationships>
</file>

<file path=ppt/slideLayouts/_rels/slideLayout28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.xml"/>
</Relationships>
</file>

<file path=ppt/slideLayouts/_rels/slideLayout28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
</Relationships>
</file>

<file path=ppt/slideLayouts/_rels/slideLayout29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
</Relationships>
</file>

<file path=ppt/slideLayouts/_rels/slideLayout29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
</Relationships>
</file>

<file path=ppt/slideLayouts/_rels/slideLayout29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
</Relationships>
</file>

<file path=ppt/slideLayouts/_rels/slideLayout29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
</Relationships>
</file>

<file path=ppt/slideLayouts/_rels/slideLayout29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
</Relationships>
</file>

<file path=ppt/slideLayouts/_rels/slideLayout29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
</Relationships>
</file>

<file path=ppt/slideLayouts/_rels/slideLayout29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
</Relationships>
</file>

<file path=ppt/slideLayouts/_rels/slideLayout29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
</Relationships>
</file>

<file path=ppt/slideLayouts/_rels/slideLayout29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0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
</Relationships>
</file>

<file path=ppt/slideLayouts/_rels/slideLayout30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6.xml"/>
</Relationships>
</file>

<file path=ppt/slideLayouts/_rels/slideLayout30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6.xml"/>
</Relationships>
</file>

<file path=ppt/slideLayouts/_rels/slideLayout30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6.xml"/>
</Relationships>
</file>

<file path=ppt/slideLayouts/_rels/slideLayout30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6.xml"/>
</Relationships>
</file>

<file path=ppt/slideLayouts/_rels/slideLayout30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6.xml"/>
</Relationships>
</file>

<file path=ppt/slideLayouts/_rels/slideLayout30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6.xml"/>
</Relationships>
</file>

<file path=ppt/slideLayouts/_rels/slideLayout30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6.xml"/>
</Relationships>
</file>

<file path=ppt/slideLayouts/_rels/slideLayout30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6.xml"/>
</Relationships>
</file>

<file path=ppt/slideLayouts/_rels/slideLayout30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6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6.xml"/>
</Relationships>
</file>

<file path=ppt/slideLayouts/_rels/slideLayout3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6.xml"/>
</Relationships>
</file>

<file path=ppt/slideLayouts/_rels/slideLayout3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6.xml"/>
</Relationships>
</file>

<file path=ppt/slideLayouts/_rels/slideLayout3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7.xml"/>
</Relationships>
</file>

<file path=ppt/slideLayouts/_rels/slideLayout3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7.xml"/>
</Relationships>
</file>

<file path=ppt/slideLayouts/_rels/slideLayout3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7.xml"/>
</Relationships>
</file>

<file path=ppt/slideLayouts/_rels/slideLayout3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7.xml"/>
</Relationships>
</file>

<file path=ppt/slideLayouts/_rels/slideLayout3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7.xml"/>
</Relationships>
</file>

<file path=ppt/slideLayouts/_rels/slideLayout3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7.xml"/>
</Relationships>
</file>

<file path=ppt/slideLayouts/_rels/slideLayout3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7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7.xml"/>
</Relationships>
</file>

<file path=ppt/slideLayouts/_rels/slideLayout3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7.xml"/>
</Relationships>
</file>

<file path=ppt/slideLayouts/_rels/slideLayout3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7.xml"/>
</Relationships>
</file>

<file path=ppt/slideLayouts/_rels/slideLayout3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7.xml"/>
</Relationships>
</file>

<file path=ppt/slideLayouts/_rels/slideLayout3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7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9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9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10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37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37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10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</p:spTree>
  </p:cSld>
</p:sldLayout>
</file>

<file path=ppt/slideLayouts/slideLayout10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10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37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38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38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10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38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38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385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10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38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38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38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10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39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392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10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39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39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39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397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10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39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400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401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402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403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404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10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1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415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1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41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1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41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42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1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</p:spTree>
  </p:cSld>
</p:sldLayout>
</file>

<file path=ppt/slideLayouts/slideLayout1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1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42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42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42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1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42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42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430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1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43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43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43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1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43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437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1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43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44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44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442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40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41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42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43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44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1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44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445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446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447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448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449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1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460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1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46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1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46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46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1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</p:spTree>
  </p:cSld>
</p:sldLayout>
</file>

<file path=ppt/slideLayouts/slideLayout1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1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46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47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47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1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47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47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475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1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47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47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47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48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482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1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48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48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48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487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1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48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490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491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492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493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494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1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505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1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50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1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50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51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1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</p:spTree>
  </p:cSld>
</p:sldLayout>
</file>

<file path=ppt/slideLayouts/slideLayout1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1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51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51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51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1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51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51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520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1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52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52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52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1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52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527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1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52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53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53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532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1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53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535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536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537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538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539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1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550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1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55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1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55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55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1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1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1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55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56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56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1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56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56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565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1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56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56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56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1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57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572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1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57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57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57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577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1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57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580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581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582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583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584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1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595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1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59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1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59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60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1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</p:spTree>
  </p:cSld>
</p:sldLayout>
</file>

<file path=ppt/slideLayouts/slideLayout1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1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60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60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60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1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60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60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610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1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61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61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61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1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61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617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1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61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62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62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622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1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62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625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626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627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628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629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1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</p:spTree>
  </p:cSld>
</p:sldLayout>
</file>

<file path=ppt/slideLayouts/slideLayout1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640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1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64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1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64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64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1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</p:spTree>
  </p:cSld>
</p:sldLayout>
</file>

<file path=ppt/slideLayouts/slideLayout1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1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64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65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65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1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65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65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655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1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65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65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65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1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66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662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1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66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66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66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667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1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66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670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671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672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673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674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1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685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1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68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1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68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69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18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</p:spTree>
  </p:cSld>
</p:sldLayout>
</file>

<file path=ppt/slideLayouts/slideLayout18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18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69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69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69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18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69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69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700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18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70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70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70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19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70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707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19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70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71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71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712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19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71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715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716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717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718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719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19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9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730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19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73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19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73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73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19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</p:spTree>
  </p:cSld>
</p:sldLayout>
</file>

<file path=ppt/slideLayouts/slideLayout19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19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73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74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74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70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20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74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74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745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20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74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74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74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20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75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752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20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75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75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75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757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20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75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760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761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762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763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764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20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0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775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20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77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20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77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78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20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2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2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78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78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78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2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78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78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790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2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79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79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79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2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79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797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2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79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80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80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802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2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80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805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806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807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808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809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2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820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2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82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2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82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82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2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</p:spTree>
  </p:cSld>
</p:sldLayout>
</file>

<file path=ppt/slideLayouts/slideLayout2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2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82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83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83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2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83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83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835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2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83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83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83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2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84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842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2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84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84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84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847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2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84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850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851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852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853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854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2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8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82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2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865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2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86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2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86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87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2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</p:spTree>
  </p:cSld>
</p:sldLayout>
</file>

<file path=ppt/slideLayouts/slideLayout2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2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87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87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87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2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87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87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880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2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88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88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88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2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88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887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2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88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89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89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892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85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86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87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88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89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2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89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895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896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897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898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899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2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910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2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91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2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91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91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2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</p:spTree>
  </p:cSld>
</p:sldLayout>
</file>

<file path=ppt/slideLayouts/slideLayout2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2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91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92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92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2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92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92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925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2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92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92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92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93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932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2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93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93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93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937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2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93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940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941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942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943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944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2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955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2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95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2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95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96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2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</p:spTree>
  </p:cSld>
</p:sldLayout>
</file>

<file path=ppt/slideLayouts/slideLayout2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2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96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96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96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2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96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96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970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2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97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97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97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2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97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977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2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97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98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98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982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2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98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985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986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987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988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989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2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1000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2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100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2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100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100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2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2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2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100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101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101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2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101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101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1015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2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101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101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101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2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102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1022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2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102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102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102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1027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2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102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1030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1031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1032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1033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1034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2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1045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2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104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2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104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105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2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</p:spTree>
  </p:cSld>
</p:sldLayout>
</file>

<file path=ppt/slideLayouts/slideLayout2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2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105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105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105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2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105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105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1060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28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106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106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106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28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106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1067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28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106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107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107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1072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28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107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1075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1076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1077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1078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1079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28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</p:spTree>
  </p:cSld>
</p:sldLayout>
</file>

<file path=ppt/slideLayouts/slideLayout29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1090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29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109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29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109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109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29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</p:spTree>
  </p:cSld>
</p:sldLayout>
</file>

<file path=ppt/slideLayouts/slideLayout29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29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109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110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110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29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110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110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1105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29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110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110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110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29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111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1112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29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111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111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111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1117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30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111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1120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1121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1122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1123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1124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30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0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1135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30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113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30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113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114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30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</p:spTree>
  </p:cSld>
</p:sldLayout>
</file>

<file path=ppt/slideLayouts/slideLayout30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30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114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114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114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30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114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114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1150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30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115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115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115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11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3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115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1157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3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115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116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116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1162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3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116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1165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1166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1167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1168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1169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3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1180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3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118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3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118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118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3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</p:spTree>
  </p:cSld>
</p:sldLayout>
</file>

<file path=ppt/slideLayouts/slideLayout3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3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118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119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119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115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3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119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119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1195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3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119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119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119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3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120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1202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3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120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120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120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1207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3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120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1210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1211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1212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1213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1214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11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11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12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12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127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130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131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132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133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134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145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14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14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15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15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15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15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15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15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160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16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16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16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16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167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16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17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17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172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17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175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176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177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178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179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190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19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19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19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19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20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20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20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20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205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20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20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20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21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212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21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21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21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217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21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220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221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222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223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224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235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23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23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24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24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24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24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24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24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250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25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25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25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25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257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25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26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26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262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26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265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266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267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268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269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280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28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28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28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</p:spTree>
  </p:cSld>
</p:sldLayout>
</file>

<file path=ppt/slideLayouts/slideLayout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28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29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29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29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29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295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29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29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29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30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302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30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30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30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307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30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310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311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312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313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314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8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8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325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8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32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8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32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33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8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9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9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33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33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33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9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33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33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340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9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34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34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34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9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34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347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9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34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35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35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352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9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35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355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356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357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358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359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9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9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370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3200" spc="-1" strike="noStrike">
              <a:latin typeface="Arial"/>
            </a:endParaRPr>
          </a:p>
        </p:txBody>
      </p:sp>
    </p:spTree>
  </p:cSld>
</p:sldLayout>
</file>

<file path=ppt/slideLayouts/slideLayout9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37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slideLayout" Target="../slideLayouts/slideLayout1.xml"/><Relationship Id="rId6" Type="http://schemas.openxmlformats.org/officeDocument/2006/relationships/slideLayout" Target="../slideLayouts/slideLayout2.xml"/><Relationship Id="rId7" Type="http://schemas.openxmlformats.org/officeDocument/2006/relationships/slideLayout" Target="../slideLayouts/slideLayout3.xml"/><Relationship Id="rId8" Type="http://schemas.openxmlformats.org/officeDocument/2006/relationships/slideLayout" Target="../slideLayouts/slideLayout4.xml"/><Relationship Id="rId9" Type="http://schemas.openxmlformats.org/officeDocument/2006/relationships/slideLayout" Target="../slideLayouts/slideLayout5.xml"/><Relationship Id="rId10" Type="http://schemas.openxmlformats.org/officeDocument/2006/relationships/slideLayout" Target="../slideLayouts/slideLayout6.xml"/><Relationship Id="rId11" Type="http://schemas.openxmlformats.org/officeDocument/2006/relationships/slideLayout" Target="../slideLayouts/slideLayout7.xml"/><Relationship Id="rId12" Type="http://schemas.openxmlformats.org/officeDocument/2006/relationships/slideLayout" Target="../slideLayouts/slideLayout8.xml"/><Relationship Id="rId13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0.xml"/><Relationship Id="rId15" Type="http://schemas.openxmlformats.org/officeDocument/2006/relationships/slideLayout" Target="../slideLayouts/slideLayout11.xml"/><Relationship Id="rId16" Type="http://schemas.openxmlformats.org/officeDocument/2006/relationships/slideLayout" Target="../slideLayouts/slideLayout12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slideLayout" Target="../slideLayouts/slideLayout109.xml"/><Relationship Id="rId6" Type="http://schemas.openxmlformats.org/officeDocument/2006/relationships/slideLayout" Target="../slideLayouts/slideLayout110.xml"/><Relationship Id="rId7" Type="http://schemas.openxmlformats.org/officeDocument/2006/relationships/slideLayout" Target="../slideLayouts/slideLayout111.xml"/><Relationship Id="rId8" Type="http://schemas.openxmlformats.org/officeDocument/2006/relationships/slideLayout" Target="../slideLayouts/slideLayout112.xml"/><Relationship Id="rId9" Type="http://schemas.openxmlformats.org/officeDocument/2006/relationships/slideLayout" Target="../slideLayouts/slideLayout113.xml"/><Relationship Id="rId10" Type="http://schemas.openxmlformats.org/officeDocument/2006/relationships/slideLayout" Target="../slideLayouts/slideLayout114.xml"/><Relationship Id="rId11" Type="http://schemas.openxmlformats.org/officeDocument/2006/relationships/slideLayout" Target="../slideLayouts/slideLayout115.xml"/><Relationship Id="rId12" Type="http://schemas.openxmlformats.org/officeDocument/2006/relationships/slideLayout" Target="../slideLayouts/slideLayout116.xml"/><Relationship Id="rId13" Type="http://schemas.openxmlformats.org/officeDocument/2006/relationships/slideLayout" Target="../slideLayouts/slideLayout117.xml"/><Relationship Id="rId14" Type="http://schemas.openxmlformats.org/officeDocument/2006/relationships/slideLayout" Target="../slideLayouts/slideLayout118.xml"/><Relationship Id="rId15" Type="http://schemas.openxmlformats.org/officeDocument/2006/relationships/slideLayout" Target="../slideLayouts/slideLayout119.xml"/><Relationship Id="rId16" Type="http://schemas.openxmlformats.org/officeDocument/2006/relationships/slideLayout" Target="../slideLayouts/slideLayout120.xml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slideLayout" Target="../slideLayouts/slideLayout121.xml"/><Relationship Id="rId6" Type="http://schemas.openxmlformats.org/officeDocument/2006/relationships/slideLayout" Target="../slideLayouts/slideLayout122.xml"/><Relationship Id="rId7" Type="http://schemas.openxmlformats.org/officeDocument/2006/relationships/slideLayout" Target="../slideLayouts/slideLayout123.xml"/><Relationship Id="rId8" Type="http://schemas.openxmlformats.org/officeDocument/2006/relationships/slideLayout" Target="../slideLayouts/slideLayout124.xml"/><Relationship Id="rId9" Type="http://schemas.openxmlformats.org/officeDocument/2006/relationships/slideLayout" Target="../slideLayouts/slideLayout125.xml"/><Relationship Id="rId10" Type="http://schemas.openxmlformats.org/officeDocument/2006/relationships/slideLayout" Target="../slideLayouts/slideLayout126.xml"/><Relationship Id="rId11" Type="http://schemas.openxmlformats.org/officeDocument/2006/relationships/slideLayout" Target="../slideLayouts/slideLayout127.xml"/><Relationship Id="rId12" Type="http://schemas.openxmlformats.org/officeDocument/2006/relationships/slideLayout" Target="../slideLayouts/slideLayout128.xml"/><Relationship Id="rId13" Type="http://schemas.openxmlformats.org/officeDocument/2006/relationships/slideLayout" Target="../slideLayouts/slideLayout129.xml"/><Relationship Id="rId14" Type="http://schemas.openxmlformats.org/officeDocument/2006/relationships/slideLayout" Target="../slideLayouts/slideLayout130.xml"/><Relationship Id="rId15" Type="http://schemas.openxmlformats.org/officeDocument/2006/relationships/slideLayout" Target="../slideLayouts/slideLayout131.xml"/><Relationship Id="rId16" Type="http://schemas.openxmlformats.org/officeDocument/2006/relationships/slideLayout" Target="../slideLayouts/slideLayout132.xml"/>
</Relationships>
</file>

<file path=ppt/slideMasters/_rels/slideMaster12.xml.rels><?xml version="1.0" encoding="UTF-8"?>
<Relationships xmlns="http://schemas.openxmlformats.org/package/2006/relationships"><Relationship Id="rId1" Type="http://schemas.openxmlformats.org/officeDocument/2006/relationships/theme" Target="../theme/theme12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slideLayout" Target="../slideLayouts/slideLayout133.xml"/><Relationship Id="rId6" Type="http://schemas.openxmlformats.org/officeDocument/2006/relationships/slideLayout" Target="../slideLayouts/slideLayout134.xml"/><Relationship Id="rId7" Type="http://schemas.openxmlformats.org/officeDocument/2006/relationships/slideLayout" Target="../slideLayouts/slideLayout135.xml"/><Relationship Id="rId8" Type="http://schemas.openxmlformats.org/officeDocument/2006/relationships/slideLayout" Target="../slideLayouts/slideLayout136.xml"/><Relationship Id="rId9" Type="http://schemas.openxmlformats.org/officeDocument/2006/relationships/slideLayout" Target="../slideLayouts/slideLayout137.xml"/><Relationship Id="rId10" Type="http://schemas.openxmlformats.org/officeDocument/2006/relationships/slideLayout" Target="../slideLayouts/slideLayout138.xml"/><Relationship Id="rId11" Type="http://schemas.openxmlformats.org/officeDocument/2006/relationships/slideLayout" Target="../slideLayouts/slideLayout139.xml"/><Relationship Id="rId12" Type="http://schemas.openxmlformats.org/officeDocument/2006/relationships/slideLayout" Target="../slideLayouts/slideLayout140.xml"/><Relationship Id="rId13" Type="http://schemas.openxmlformats.org/officeDocument/2006/relationships/slideLayout" Target="../slideLayouts/slideLayout141.xml"/><Relationship Id="rId14" Type="http://schemas.openxmlformats.org/officeDocument/2006/relationships/slideLayout" Target="../slideLayouts/slideLayout142.xml"/><Relationship Id="rId15" Type="http://schemas.openxmlformats.org/officeDocument/2006/relationships/slideLayout" Target="../slideLayouts/slideLayout143.xml"/><Relationship Id="rId16" Type="http://schemas.openxmlformats.org/officeDocument/2006/relationships/slideLayout" Target="../slideLayouts/slideLayout144.xml"/>
</Relationships>
</file>

<file path=ppt/slideMasters/_rels/slideMaster13.xml.rels><?xml version="1.0" encoding="UTF-8"?>
<Relationships xmlns="http://schemas.openxmlformats.org/package/2006/relationships"><Relationship Id="rId1" Type="http://schemas.openxmlformats.org/officeDocument/2006/relationships/theme" Target="../theme/theme13.xml"/><Relationship Id="rId2" Type="http://schemas.openxmlformats.org/officeDocument/2006/relationships/image" Target="../media/image37.png"/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slideLayout" Target="../slideLayouts/slideLayout145.xml"/><Relationship Id="rId6" Type="http://schemas.openxmlformats.org/officeDocument/2006/relationships/slideLayout" Target="../slideLayouts/slideLayout146.xml"/><Relationship Id="rId7" Type="http://schemas.openxmlformats.org/officeDocument/2006/relationships/slideLayout" Target="../slideLayouts/slideLayout147.xml"/><Relationship Id="rId8" Type="http://schemas.openxmlformats.org/officeDocument/2006/relationships/slideLayout" Target="../slideLayouts/slideLayout148.xml"/><Relationship Id="rId9" Type="http://schemas.openxmlformats.org/officeDocument/2006/relationships/slideLayout" Target="../slideLayouts/slideLayout149.xml"/><Relationship Id="rId10" Type="http://schemas.openxmlformats.org/officeDocument/2006/relationships/slideLayout" Target="../slideLayouts/slideLayout150.xml"/><Relationship Id="rId11" Type="http://schemas.openxmlformats.org/officeDocument/2006/relationships/slideLayout" Target="../slideLayouts/slideLayout151.xml"/><Relationship Id="rId12" Type="http://schemas.openxmlformats.org/officeDocument/2006/relationships/slideLayout" Target="../slideLayouts/slideLayout152.xml"/><Relationship Id="rId13" Type="http://schemas.openxmlformats.org/officeDocument/2006/relationships/slideLayout" Target="../slideLayouts/slideLayout153.xml"/><Relationship Id="rId14" Type="http://schemas.openxmlformats.org/officeDocument/2006/relationships/slideLayout" Target="../slideLayouts/slideLayout154.xml"/><Relationship Id="rId15" Type="http://schemas.openxmlformats.org/officeDocument/2006/relationships/slideLayout" Target="../slideLayouts/slideLayout155.xml"/><Relationship Id="rId16" Type="http://schemas.openxmlformats.org/officeDocument/2006/relationships/slideLayout" Target="../slideLayouts/slideLayout156.xml"/>
</Relationships>
</file>

<file path=ppt/slideMasters/_rels/slideMaster14.xml.rels><?xml version="1.0" encoding="UTF-8"?>
<Relationships xmlns="http://schemas.openxmlformats.org/package/2006/relationships"><Relationship Id="rId1" Type="http://schemas.openxmlformats.org/officeDocument/2006/relationships/theme" Target="../theme/theme14.xml"/><Relationship Id="rId2" Type="http://schemas.openxmlformats.org/officeDocument/2006/relationships/image" Target="../media/image40.png"/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slideLayout" Target="../slideLayouts/slideLayout157.xml"/><Relationship Id="rId6" Type="http://schemas.openxmlformats.org/officeDocument/2006/relationships/slideLayout" Target="../slideLayouts/slideLayout158.xml"/><Relationship Id="rId7" Type="http://schemas.openxmlformats.org/officeDocument/2006/relationships/slideLayout" Target="../slideLayouts/slideLayout159.xml"/><Relationship Id="rId8" Type="http://schemas.openxmlformats.org/officeDocument/2006/relationships/slideLayout" Target="../slideLayouts/slideLayout160.xml"/><Relationship Id="rId9" Type="http://schemas.openxmlformats.org/officeDocument/2006/relationships/slideLayout" Target="../slideLayouts/slideLayout161.xml"/><Relationship Id="rId10" Type="http://schemas.openxmlformats.org/officeDocument/2006/relationships/slideLayout" Target="../slideLayouts/slideLayout162.xml"/><Relationship Id="rId11" Type="http://schemas.openxmlformats.org/officeDocument/2006/relationships/slideLayout" Target="../slideLayouts/slideLayout163.xml"/><Relationship Id="rId12" Type="http://schemas.openxmlformats.org/officeDocument/2006/relationships/slideLayout" Target="../slideLayouts/slideLayout164.xml"/><Relationship Id="rId13" Type="http://schemas.openxmlformats.org/officeDocument/2006/relationships/slideLayout" Target="../slideLayouts/slideLayout165.xml"/><Relationship Id="rId14" Type="http://schemas.openxmlformats.org/officeDocument/2006/relationships/slideLayout" Target="../slideLayouts/slideLayout166.xml"/><Relationship Id="rId15" Type="http://schemas.openxmlformats.org/officeDocument/2006/relationships/slideLayout" Target="../slideLayouts/slideLayout167.xml"/><Relationship Id="rId16" Type="http://schemas.openxmlformats.org/officeDocument/2006/relationships/slideLayout" Target="../slideLayouts/slideLayout168.xml"/>
</Relationships>
</file>

<file path=ppt/slideMasters/_rels/slideMaster15.xml.rels><?xml version="1.0" encoding="UTF-8"?>
<Relationships xmlns="http://schemas.openxmlformats.org/package/2006/relationships"><Relationship Id="rId1" Type="http://schemas.openxmlformats.org/officeDocument/2006/relationships/theme" Target="../theme/theme15.xml"/><Relationship Id="rId2" Type="http://schemas.openxmlformats.org/officeDocument/2006/relationships/image" Target="../media/image43.png"/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5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4.xml"/><Relationship Id="rId11" Type="http://schemas.openxmlformats.org/officeDocument/2006/relationships/slideLayout" Target="../slideLayouts/slideLayout175.xml"/><Relationship Id="rId12" Type="http://schemas.openxmlformats.org/officeDocument/2006/relationships/slideLayout" Target="../slideLayouts/slideLayout176.xml"/><Relationship Id="rId13" Type="http://schemas.openxmlformats.org/officeDocument/2006/relationships/slideLayout" Target="../slideLayouts/slideLayout177.xml"/><Relationship Id="rId14" Type="http://schemas.openxmlformats.org/officeDocument/2006/relationships/slideLayout" Target="../slideLayouts/slideLayout178.xml"/><Relationship Id="rId15" Type="http://schemas.openxmlformats.org/officeDocument/2006/relationships/slideLayout" Target="../slideLayouts/slideLayout179.xml"/><Relationship Id="rId16" Type="http://schemas.openxmlformats.org/officeDocument/2006/relationships/slideLayout" Target="../slideLayouts/slideLayout180.xml"/>
</Relationships>
</file>

<file path=ppt/slideMasters/_rels/slideMaster16.xml.rels><?xml version="1.0" encoding="UTF-8"?>
<Relationships xmlns="http://schemas.openxmlformats.org/package/2006/relationships"><Relationship Id="rId1" Type="http://schemas.openxmlformats.org/officeDocument/2006/relationships/theme" Target="../theme/theme16.xml"/><Relationship Id="rId2" Type="http://schemas.openxmlformats.org/officeDocument/2006/relationships/image" Target="../media/image46.png"/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5" Type="http://schemas.openxmlformats.org/officeDocument/2006/relationships/slideLayout" Target="../slideLayouts/slideLayout181.xml"/><Relationship Id="rId6" Type="http://schemas.openxmlformats.org/officeDocument/2006/relationships/slideLayout" Target="../slideLayouts/slideLayout182.xml"/><Relationship Id="rId7" Type="http://schemas.openxmlformats.org/officeDocument/2006/relationships/slideLayout" Target="../slideLayouts/slideLayout183.xml"/><Relationship Id="rId8" Type="http://schemas.openxmlformats.org/officeDocument/2006/relationships/slideLayout" Target="../slideLayouts/slideLayout184.xml"/><Relationship Id="rId9" Type="http://schemas.openxmlformats.org/officeDocument/2006/relationships/slideLayout" Target="../slideLayouts/slideLayout185.xml"/><Relationship Id="rId10" Type="http://schemas.openxmlformats.org/officeDocument/2006/relationships/slideLayout" Target="../slideLayouts/slideLayout186.xml"/><Relationship Id="rId11" Type="http://schemas.openxmlformats.org/officeDocument/2006/relationships/slideLayout" Target="../slideLayouts/slideLayout187.xml"/><Relationship Id="rId12" Type="http://schemas.openxmlformats.org/officeDocument/2006/relationships/slideLayout" Target="../slideLayouts/slideLayout188.xml"/><Relationship Id="rId13" Type="http://schemas.openxmlformats.org/officeDocument/2006/relationships/slideLayout" Target="../slideLayouts/slideLayout189.xml"/><Relationship Id="rId14" Type="http://schemas.openxmlformats.org/officeDocument/2006/relationships/slideLayout" Target="../slideLayouts/slideLayout190.xml"/><Relationship Id="rId15" Type="http://schemas.openxmlformats.org/officeDocument/2006/relationships/slideLayout" Target="../slideLayouts/slideLayout191.xml"/><Relationship Id="rId16" Type="http://schemas.openxmlformats.org/officeDocument/2006/relationships/slideLayout" Target="../slideLayouts/slideLayout192.xml"/>
</Relationships>
</file>

<file path=ppt/slideMasters/_rels/slideMaster17.xml.rels><?xml version="1.0" encoding="UTF-8"?>
<Relationships xmlns="http://schemas.openxmlformats.org/package/2006/relationships"><Relationship Id="rId1" Type="http://schemas.openxmlformats.org/officeDocument/2006/relationships/theme" Target="../theme/theme17.xml"/><Relationship Id="rId2" Type="http://schemas.openxmlformats.org/officeDocument/2006/relationships/image" Target="../media/image49.png"/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5" Type="http://schemas.openxmlformats.org/officeDocument/2006/relationships/slideLayout" Target="../slideLayouts/slideLayout193.xml"/><Relationship Id="rId6" Type="http://schemas.openxmlformats.org/officeDocument/2006/relationships/slideLayout" Target="../slideLayouts/slideLayout194.xml"/><Relationship Id="rId7" Type="http://schemas.openxmlformats.org/officeDocument/2006/relationships/slideLayout" Target="../slideLayouts/slideLayout195.xml"/><Relationship Id="rId8" Type="http://schemas.openxmlformats.org/officeDocument/2006/relationships/slideLayout" Target="../slideLayouts/slideLayout196.xml"/><Relationship Id="rId9" Type="http://schemas.openxmlformats.org/officeDocument/2006/relationships/slideLayout" Target="../slideLayouts/slideLayout197.xml"/><Relationship Id="rId10" Type="http://schemas.openxmlformats.org/officeDocument/2006/relationships/slideLayout" Target="../slideLayouts/slideLayout198.xml"/><Relationship Id="rId11" Type="http://schemas.openxmlformats.org/officeDocument/2006/relationships/slideLayout" Target="../slideLayouts/slideLayout199.xml"/><Relationship Id="rId12" Type="http://schemas.openxmlformats.org/officeDocument/2006/relationships/slideLayout" Target="../slideLayouts/slideLayout200.xml"/><Relationship Id="rId13" Type="http://schemas.openxmlformats.org/officeDocument/2006/relationships/slideLayout" Target="../slideLayouts/slideLayout201.xml"/><Relationship Id="rId14" Type="http://schemas.openxmlformats.org/officeDocument/2006/relationships/slideLayout" Target="../slideLayouts/slideLayout202.xml"/><Relationship Id="rId15" Type="http://schemas.openxmlformats.org/officeDocument/2006/relationships/slideLayout" Target="../slideLayouts/slideLayout203.xml"/><Relationship Id="rId16" Type="http://schemas.openxmlformats.org/officeDocument/2006/relationships/slideLayout" Target="../slideLayouts/slideLayout204.xml"/>
</Relationships>
</file>

<file path=ppt/slideMasters/_rels/slideMaster18.xml.rels><?xml version="1.0" encoding="UTF-8"?>
<Relationships xmlns="http://schemas.openxmlformats.org/package/2006/relationships"><Relationship Id="rId1" Type="http://schemas.openxmlformats.org/officeDocument/2006/relationships/theme" Target="../theme/theme18.xml"/><Relationship Id="rId2" Type="http://schemas.openxmlformats.org/officeDocument/2006/relationships/image" Target="../media/image52.png"/><Relationship Id="rId3" Type="http://schemas.openxmlformats.org/officeDocument/2006/relationships/image" Target="../media/image53.png"/><Relationship Id="rId4" Type="http://schemas.openxmlformats.org/officeDocument/2006/relationships/image" Target="../media/image54.png"/><Relationship Id="rId5" Type="http://schemas.openxmlformats.org/officeDocument/2006/relationships/slideLayout" Target="../slideLayouts/slideLayout205.xml"/><Relationship Id="rId6" Type="http://schemas.openxmlformats.org/officeDocument/2006/relationships/slideLayout" Target="../slideLayouts/slideLayout206.xml"/><Relationship Id="rId7" Type="http://schemas.openxmlformats.org/officeDocument/2006/relationships/slideLayout" Target="../slideLayouts/slideLayout207.xml"/><Relationship Id="rId8" Type="http://schemas.openxmlformats.org/officeDocument/2006/relationships/slideLayout" Target="../slideLayouts/slideLayout208.xml"/><Relationship Id="rId9" Type="http://schemas.openxmlformats.org/officeDocument/2006/relationships/slideLayout" Target="../slideLayouts/slideLayout209.xml"/><Relationship Id="rId10" Type="http://schemas.openxmlformats.org/officeDocument/2006/relationships/slideLayout" Target="../slideLayouts/slideLayout210.xml"/><Relationship Id="rId11" Type="http://schemas.openxmlformats.org/officeDocument/2006/relationships/slideLayout" Target="../slideLayouts/slideLayout211.xml"/><Relationship Id="rId12" Type="http://schemas.openxmlformats.org/officeDocument/2006/relationships/slideLayout" Target="../slideLayouts/slideLayout212.xml"/><Relationship Id="rId13" Type="http://schemas.openxmlformats.org/officeDocument/2006/relationships/slideLayout" Target="../slideLayouts/slideLayout213.xml"/><Relationship Id="rId14" Type="http://schemas.openxmlformats.org/officeDocument/2006/relationships/slideLayout" Target="../slideLayouts/slideLayout214.xml"/><Relationship Id="rId15" Type="http://schemas.openxmlformats.org/officeDocument/2006/relationships/slideLayout" Target="../slideLayouts/slideLayout215.xml"/><Relationship Id="rId16" Type="http://schemas.openxmlformats.org/officeDocument/2006/relationships/slideLayout" Target="../slideLayouts/slideLayout216.xml"/>
</Relationships>
</file>

<file path=ppt/slideMasters/_rels/slideMaster19.xml.rels><?xml version="1.0" encoding="UTF-8"?>
<Relationships xmlns="http://schemas.openxmlformats.org/package/2006/relationships"><Relationship Id="rId1" Type="http://schemas.openxmlformats.org/officeDocument/2006/relationships/theme" Target="../theme/theme19.xml"/><Relationship Id="rId2" Type="http://schemas.openxmlformats.org/officeDocument/2006/relationships/image" Target="../media/image55.png"/><Relationship Id="rId3" Type="http://schemas.openxmlformats.org/officeDocument/2006/relationships/image" Target="../media/image56.png"/><Relationship Id="rId4" Type="http://schemas.openxmlformats.org/officeDocument/2006/relationships/image" Target="../media/image57.png"/><Relationship Id="rId5" Type="http://schemas.openxmlformats.org/officeDocument/2006/relationships/slideLayout" Target="../slideLayouts/slideLayout217.xml"/><Relationship Id="rId6" Type="http://schemas.openxmlformats.org/officeDocument/2006/relationships/slideLayout" Target="../slideLayouts/slideLayout218.xml"/><Relationship Id="rId7" Type="http://schemas.openxmlformats.org/officeDocument/2006/relationships/slideLayout" Target="../slideLayouts/slideLayout219.xml"/><Relationship Id="rId8" Type="http://schemas.openxmlformats.org/officeDocument/2006/relationships/slideLayout" Target="../slideLayouts/slideLayout220.xml"/><Relationship Id="rId9" Type="http://schemas.openxmlformats.org/officeDocument/2006/relationships/slideLayout" Target="../slideLayouts/slideLayout221.xml"/><Relationship Id="rId10" Type="http://schemas.openxmlformats.org/officeDocument/2006/relationships/slideLayout" Target="../slideLayouts/slideLayout222.xml"/><Relationship Id="rId11" Type="http://schemas.openxmlformats.org/officeDocument/2006/relationships/slideLayout" Target="../slideLayouts/slideLayout223.xml"/><Relationship Id="rId12" Type="http://schemas.openxmlformats.org/officeDocument/2006/relationships/slideLayout" Target="../slideLayouts/slideLayout224.xml"/><Relationship Id="rId13" Type="http://schemas.openxmlformats.org/officeDocument/2006/relationships/slideLayout" Target="../slideLayouts/slideLayout225.xml"/><Relationship Id="rId14" Type="http://schemas.openxmlformats.org/officeDocument/2006/relationships/slideLayout" Target="../slideLayouts/slideLayout226.xml"/><Relationship Id="rId15" Type="http://schemas.openxmlformats.org/officeDocument/2006/relationships/slideLayout" Target="../slideLayouts/slideLayout227.xml"/><Relationship Id="rId16" Type="http://schemas.openxmlformats.org/officeDocument/2006/relationships/slideLayout" Target="../slideLayouts/slideLayout228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5.xml"/><Relationship Id="rId8" Type="http://schemas.openxmlformats.org/officeDocument/2006/relationships/slideLayout" Target="../slideLayouts/slideLayout16.xml"/><Relationship Id="rId9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23.xml"/><Relationship Id="rId16" Type="http://schemas.openxmlformats.org/officeDocument/2006/relationships/slideLayout" Target="../slideLayouts/slideLayout24.xml"/>
</Relationships>
</file>

<file path=ppt/slideMasters/_rels/slideMaster20.xml.rels><?xml version="1.0" encoding="UTF-8"?>
<Relationships xmlns="http://schemas.openxmlformats.org/package/2006/relationships"><Relationship Id="rId1" Type="http://schemas.openxmlformats.org/officeDocument/2006/relationships/theme" Target="../theme/theme20.xml"/><Relationship Id="rId2" Type="http://schemas.openxmlformats.org/officeDocument/2006/relationships/image" Target="../media/image58.png"/><Relationship Id="rId3" Type="http://schemas.openxmlformats.org/officeDocument/2006/relationships/image" Target="../media/image59.png"/><Relationship Id="rId4" Type="http://schemas.openxmlformats.org/officeDocument/2006/relationships/image" Target="../media/image60.png"/><Relationship Id="rId5" Type="http://schemas.openxmlformats.org/officeDocument/2006/relationships/slideLayout" Target="../slideLayouts/slideLayout229.xml"/><Relationship Id="rId6" Type="http://schemas.openxmlformats.org/officeDocument/2006/relationships/slideLayout" Target="../slideLayouts/slideLayout230.xml"/><Relationship Id="rId7" Type="http://schemas.openxmlformats.org/officeDocument/2006/relationships/slideLayout" Target="../slideLayouts/slideLayout231.xml"/><Relationship Id="rId8" Type="http://schemas.openxmlformats.org/officeDocument/2006/relationships/slideLayout" Target="../slideLayouts/slideLayout232.xml"/><Relationship Id="rId9" Type="http://schemas.openxmlformats.org/officeDocument/2006/relationships/slideLayout" Target="../slideLayouts/slideLayout233.xml"/><Relationship Id="rId10" Type="http://schemas.openxmlformats.org/officeDocument/2006/relationships/slideLayout" Target="../slideLayouts/slideLayout234.xml"/><Relationship Id="rId11" Type="http://schemas.openxmlformats.org/officeDocument/2006/relationships/slideLayout" Target="../slideLayouts/slideLayout235.xml"/><Relationship Id="rId12" Type="http://schemas.openxmlformats.org/officeDocument/2006/relationships/slideLayout" Target="../slideLayouts/slideLayout236.xml"/><Relationship Id="rId13" Type="http://schemas.openxmlformats.org/officeDocument/2006/relationships/slideLayout" Target="../slideLayouts/slideLayout237.xml"/><Relationship Id="rId14" Type="http://schemas.openxmlformats.org/officeDocument/2006/relationships/slideLayout" Target="../slideLayouts/slideLayout238.xml"/><Relationship Id="rId15" Type="http://schemas.openxmlformats.org/officeDocument/2006/relationships/slideLayout" Target="../slideLayouts/slideLayout239.xml"/><Relationship Id="rId16" Type="http://schemas.openxmlformats.org/officeDocument/2006/relationships/slideLayout" Target="../slideLayouts/slideLayout240.xml"/>
</Relationships>
</file>

<file path=ppt/slideMasters/_rels/slideMaster21.xml.rels><?xml version="1.0" encoding="UTF-8"?>
<Relationships xmlns="http://schemas.openxmlformats.org/package/2006/relationships"><Relationship Id="rId1" Type="http://schemas.openxmlformats.org/officeDocument/2006/relationships/theme" Target="../theme/theme21.xml"/><Relationship Id="rId2" Type="http://schemas.openxmlformats.org/officeDocument/2006/relationships/image" Target="../media/image61.png"/><Relationship Id="rId3" Type="http://schemas.openxmlformats.org/officeDocument/2006/relationships/image" Target="../media/image62.png"/><Relationship Id="rId4" Type="http://schemas.openxmlformats.org/officeDocument/2006/relationships/image" Target="../media/image63.png"/><Relationship Id="rId5" Type="http://schemas.openxmlformats.org/officeDocument/2006/relationships/slideLayout" Target="../slideLayouts/slideLayout241.xml"/><Relationship Id="rId6" Type="http://schemas.openxmlformats.org/officeDocument/2006/relationships/slideLayout" Target="../slideLayouts/slideLayout242.xml"/><Relationship Id="rId7" Type="http://schemas.openxmlformats.org/officeDocument/2006/relationships/slideLayout" Target="../slideLayouts/slideLayout243.xml"/><Relationship Id="rId8" Type="http://schemas.openxmlformats.org/officeDocument/2006/relationships/slideLayout" Target="../slideLayouts/slideLayout244.xml"/><Relationship Id="rId9" Type="http://schemas.openxmlformats.org/officeDocument/2006/relationships/slideLayout" Target="../slideLayouts/slideLayout245.xml"/><Relationship Id="rId10" Type="http://schemas.openxmlformats.org/officeDocument/2006/relationships/slideLayout" Target="../slideLayouts/slideLayout246.xml"/><Relationship Id="rId11" Type="http://schemas.openxmlformats.org/officeDocument/2006/relationships/slideLayout" Target="../slideLayouts/slideLayout247.xml"/><Relationship Id="rId12" Type="http://schemas.openxmlformats.org/officeDocument/2006/relationships/slideLayout" Target="../slideLayouts/slideLayout248.xml"/><Relationship Id="rId13" Type="http://schemas.openxmlformats.org/officeDocument/2006/relationships/slideLayout" Target="../slideLayouts/slideLayout249.xml"/><Relationship Id="rId14" Type="http://schemas.openxmlformats.org/officeDocument/2006/relationships/slideLayout" Target="../slideLayouts/slideLayout250.xml"/><Relationship Id="rId15" Type="http://schemas.openxmlformats.org/officeDocument/2006/relationships/slideLayout" Target="../slideLayouts/slideLayout251.xml"/><Relationship Id="rId16" Type="http://schemas.openxmlformats.org/officeDocument/2006/relationships/slideLayout" Target="../slideLayouts/slideLayout252.xml"/>
</Relationships>
</file>

<file path=ppt/slideMasters/_rels/slideMaster22.xml.rels><?xml version="1.0" encoding="UTF-8"?>
<Relationships xmlns="http://schemas.openxmlformats.org/package/2006/relationships"><Relationship Id="rId1" Type="http://schemas.openxmlformats.org/officeDocument/2006/relationships/theme" Target="../theme/theme22.xml"/><Relationship Id="rId2" Type="http://schemas.openxmlformats.org/officeDocument/2006/relationships/image" Target="../media/image64.png"/><Relationship Id="rId3" Type="http://schemas.openxmlformats.org/officeDocument/2006/relationships/image" Target="../media/image65.png"/><Relationship Id="rId4" Type="http://schemas.openxmlformats.org/officeDocument/2006/relationships/image" Target="../media/image66.png"/><Relationship Id="rId5" Type="http://schemas.openxmlformats.org/officeDocument/2006/relationships/slideLayout" Target="../slideLayouts/slideLayout253.xml"/><Relationship Id="rId6" Type="http://schemas.openxmlformats.org/officeDocument/2006/relationships/slideLayout" Target="../slideLayouts/slideLayout254.xml"/><Relationship Id="rId7" Type="http://schemas.openxmlformats.org/officeDocument/2006/relationships/slideLayout" Target="../slideLayouts/slideLayout255.xml"/><Relationship Id="rId8" Type="http://schemas.openxmlformats.org/officeDocument/2006/relationships/slideLayout" Target="../slideLayouts/slideLayout256.xml"/><Relationship Id="rId9" Type="http://schemas.openxmlformats.org/officeDocument/2006/relationships/slideLayout" Target="../slideLayouts/slideLayout257.xml"/><Relationship Id="rId10" Type="http://schemas.openxmlformats.org/officeDocument/2006/relationships/slideLayout" Target="../slideLayouts/slideLayout258.xml"/><Relationship Id="rId11" Type="http://schemas.openxmlformats.org/officeDocument/2006/relationships/slideLayout" Target="../slideLayouts/slideLayout259.xml"/><Relationship Id="rId12" Type="http://schemas.openxmlformats.org/officeDocument/2006/relationships/slideLayout" Target="../slideLayouts/slideLayout260.xml"/><Relationship Id="rId13" Type="http://schemas.openxmlformats.org/officeDocument/2006/relationships/slideLayout" Target="../slideLayouts/slideLayout261.xml"/><Relationship Id="rId14" Type="http://schemas.openxmlformats.org/officeDocument/2006/relationships/slideLayout" Target="../slideLayouts/slideLayout262.xml"/><Relationship Id="rId15" Type="http://schemas.openxmlformats.org/officeDocument/2006/relationships/slideLayout" Target="../slideLayouts/slideLayout263.xml"/><Relationship Id="rId16" Type="http://schemas.openxmlformats.org/officeDocument/2006/relationships/slideLayout" Target="../slideLayouts/slideLayout264.xml"/>
</Relationships>
</file>

<file path=ppt/slideMasters/_rels/slideMaster23.xml.rels><?xml version="1.0" encoding="UTF-8"?>
<Relationships xmlns="http://schemas.openxmlformats.org/package/2006/relationships"><Relationship Id="rId1" Type="http://schemas.openxmlformats.org/officeDocument/2006/relationships/theme" Target="../theme/theme23.xml"/><Relationship Id="rId2" Type="http://schemas.openxmlformats.org/officeDocument/2006/relationships/image" Target="../media/image67.png"/><Relationship Id="rId3" Type="http://schemas.openxmlformats.org/officeDocument/2006/relationships/image" Target="../media/image68.png"/><Relationship Id="rId4" Type="http://schemas.openxmlformats.org/officeDocument/2006/relationships/image" Target="../media/image69.png"/><Relationship Id="rId5" Type="http://schemas.openxmlformats.org/officeDocument/2006/relationships/slideLayout" Target="../slideLayouts/slideLayout265.xml"/><Relationship Id="rId6" Type="http://schemas.openxmlformats.org/officeDocument/2006/relationships/slideLayout" Target="../slideLayouts/slideLayout266.xml"/><Relationship Id="rId7" Type="http://schemas.openxmlformats.org/officeDocument/2006/relationships/slideLayout" Target="../slideLayouts/slideLayout267.xml"/><Relationship Id="rId8" Type="http://schemas.openxmlformats.org/officeDocument/2006/relationships/slideLayout" Target="../slideLayouts/slideLayout268.xml"/><Relationship Id="rId9" Type="http://schemas.openxmlformats.org/officeDocument/2006/relationships/slideLayout" Target="../slideLayouts/slideLayout269.xml"/><Relationship Id="rId10" Type="http://schemas.openxmlformats.org/officeDocument/2006/relationships/slideLayout" Target="../slideLayouts/slideLayout270.xml"/><Relationship Id="rId11" Type="http://schemas.openxmlformats.org/officeDocument/2006/relationships/slideLayout" Target="../slideLayouts/slideLayout271.xml"/><Relationship Id="rId12" Type="http://schemas.openxmlformats.org/officeDocument/2006/relationships/slideLayout" Target="../slideLayouts/slideLayout272.xml"/><Relationship Id="rId13" Type="http://schemas.openxmlformats.org/officeDocument/2006/relationships/slideLayout" Target="../slideLayouts/slideLayout273.xml"/><Relationship Id="rId14" Type="http://schemas.openxmlformats.org/officeDocument/2006/relationships/slideLayout" Target="../slideLayouts/slideLayout274.xml"/><Relationship Id="rId15" Type="http://schemas.openxmlformats.org/officeDocument/2006/relationships/slideLayout" Target="../slideLayouts/slideLayout275.xml"/><Relationship Id="rId16" Type="http://schemas.openxmlformats.org/officeDocument/2006/relationships/slideLayout" Target="../slideLayouts/slideLayout276.xml"/>
</Relationships>
</file>

<file path=ppt/slideMasters/_rels/slideMaster24.xml.rels><?xml version="1.0" encoding="UTF-8"?>
<Relationships xmlns="http://schemas.openxmlformats.org/package/2006/relationships"><Relationship Id="rId1" Type="http://schemas.openxmlformats.org/officeDocument/2006/relationships/theme" Target="../theme/theme24.xml"/><Relationship Id="rId2" Type="http://schemas.openxmlformats.org/officeDocument/2006/relationships/image" Target="../media/image70.png"/><Relationship Id="rId3" Type="http://schemas.openxmlformats.org/officeDocument/2006/relationships/image" Target="../media/image71.png"/><Relationship Id="rId4" Type="http://schemas.openxmlformats.org/officeDocument/2006/relationships/image" Target="../media/image72.png"/><Relationship Id="rId5" Type="http://schemas.openxmlformats.org/officeDocument/2006/relationships/slideLayout" Target="../slideLayouts/slideLayout277.xml"/><Relationship Id="rId6" Type="http://schemas.openxmlformats.org/officeDocument/2006/relationships/slideLayout" Target="../slideLayouts/slideLayout278.xml"/><Relationship Id="rId7" Type="http://schemas.openxmlformats.org/officeDocument/2006/relationships/slideLayout" Target="../slideLayouts/slideLayout279.xml"/><Relationship Id="rId8" Type="http://schemas.openxmlformats.org/officeDocument/2006/relationships/slideLayout" Target="../slideLayouts/slideLayout280.xml"/><Relationship Id="rId9" Type="http://schemas.openxmlformats.org/officeDocument/2006/relationships/slideLayout" Target="../slideLayouts/slideLayout281.xml"/><Relationship Id="rId10" Type="http://schemas.openxmlformats.org/officeDocument/2006/relationships/slideLayout" Target="../slideLayouts/slideLayout282.xml"/><Relationship Id="rId11" Type="http://schemas.openxmlformats.org/officeDocument/2006/relationships/slideLayout" Target="../slideLayouts/slideLayout283.xml"/><Relationship Id="rId12" Type="http://schemas.openxmlformats.org/officeDocument/2006/relationships/slideLayout" Target="../slideLayouts/slideLayout284.xml"/><Relationship Id="rId13" Type="http://schemas.openxmlformats.org/officeDocument/2006/relationships/slideLayout" Target="../slideLayouts/slideLayout285.xml"/><Relationship Id="rId14" Type="http://schemas.openxmlformats.org/officeDocument/2006/relationships/slideLayout" Target="../slideLayouts/slideLayout286.xml"/><Relationship Id="rId15" Type="http://schemas.openxmlformats.org/officeDocument/2006/relationships/slideLayout" Target="../slideLayouts/slideLayout287.xml"/><Relationship Id="rId16" Type="http://schemas.openxmlformats.org/officeDocument/2006/relationships/slideLayout" Target="../slideLayouts/slideLayout288.xml"/>
</Relationships>
</file>

<file path=ppt/slideMasters/_rels/slideMaster25.xml.rels><?xml version="1.0" encoding="UTF-8"?>
<Relationships xmlns="http://schemas.openxmlformats.org/package/2006/relationships"><Relationship Id="rId1" Type="http://schemas.openxmlformats.org/officeDocument/2006/relationships/theme" Target="../theme/theme25.xml"/><Relationship Id="rId2" Type="http://schemas.openxmlformats.org/officeDocument/2006/relationships/image" Target="../media/image73.png"/><Relationship Id="rId3" Type="http://schemas.openxmlformats.org/officeDocument/2006/relationships/image" Target="../media/image74.png"/><Relationship Id="rId4" Type="http://schemas.openxmlformats.org/officeDocument/2006/relationships/image" Target="../media/image75.png"/><Relationship Id="rId5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1.xml"/><Relationship Id="rId8" Type="http://schemas.openxmlformats.org/officeDocument/2006/relationships/slideLayout" Target="../slideLayouts/slideLayout292.xml"/><Relationship Id="rId9" Type="http://schemas.openxmlformats.org/officeDocument/2006/relationships/slideLayout" Target="../slideLayouts/slideLayout293.xml"/><Relationship Id="rId10" Type="http://schemas.openxmlformats.org/officeDocument/2006/relationships/slideLayout" Target="../slideLayouts/slideLayout294.xml"/><Relationship Id="rId11" Type="http://schemas.openxmlformats.org/officeDocument/2006/relationships/slideLayout" Target="../slideLayouts/slideLayout295.xml"/><Relationship Id="rId12" Type="http://schemas.openxmlformats.org/officeDocument/2006/relationships/slideLayout" Target="../slideLayouts/slideLayout296.xml"/><Relationship Id="rId13" Type="http://schemas.openxmlformats.org/officeDocument/2006/relationships/slideLayout" Target="../slideLayouts/slideLayout297.xml"/><Relationship Id="rId14" Type="http://schemas.openxmlformats.org/officeDocument/2006/relationships/slideLayout" Target="../slideLayouts/slideLayout298.xml"/><Relationship Id="rId15" Type="http://schemas.openxmlformats.org/officeDocument/2006/relationships/slideLayout" Target="../slideLayouts/slideLayout299.xml"/><Relationship Id="rId16" Type="http://schemas.openxmlformats.org/officeDocument/2006/relationships/slideLayout" Target="../slideLayouts/slideLayout300.xml"/>
</Relationships>
</file>

<file path=ppt/slideMasters/_rels/slideMaster26.xml.rels><?xml version="1.0" encoding="UTF-8"?>
<Relationships xmlns="http://schemas.openxmlformats.org/package/2006/relationships"><Relationship Id="rId1" Type="http://schemas.openxmlformats.org/officeDocument/2006/relationships/theme" Target="../theme/theme26.xml"/><Relationship Id="rId2" Type="http://schemas.openxmlformats.org/officeDocument/2006/relationships/image" Target="../media/image76.png"/><Relationship Id="rId3" Type="http://schemas.openxmlformats.org/officeDocument/2006/relationships/image" Target="../media/image77.png"/><Relationship Id="rId4" Type="http://schemas.openxmlformats.org/officeDocument/2006/relationships/image" Target="../media/image78.png"/><Relationship Id="rId5" Type="http://schemas.openxmlformats.org/officeDocument/2006/relationships/slideLayout" Target="../slideLayouts/slideLayout301.xml"/><Relationship Id="rId6" Type="http://schemas.openxmlformats.org/officeDocument/2006/relationships/slideLayout" Target="../slideLayouts/slideLayout302.xml"/><Relationship Id="rId7" Type="http://schemas.openxmlformats.org/officeDocument/2006/relationships/slideLayout" Target="../slideLayouts/slideLayout303.xml"/><Relationship Id="rId8" Type="http://schemas.openxmlformats.org/officeDocument/2006/relationships/slideLayout" Target="../slideLayouts/slideLayout304.xml"/><Relationship Id="rId9" Type="http://schemas.openxmlformats.org/officeDocument/2006/relationships/slideLayout" Target="../slideLayouts/slideLayout305.xml"/><Relationship Id="rId10" Type="http://schemas.openxmlformats.org/officeDocument/2006/relationships/slideLayout" Target="../slideLayouts/slideLayout306.xml"/><Relationship Id="rId11" Type="http://schemas.openxmlformats.org/officeDocument/2006/relationships/slideLayout" Target="../slideLayouts/slideLayout307.xml"/><Relationship Id="rId12" Type="http://schemas.openxmlformats.org/officeDocument/2006/relationships/slideLayout" Target="../slideLayouts/slideLayout308.xml"/><Relationship Id="rId13" Type="http://schemas.openxmlformats.org/officeDocument/2006/relationships/slideLayout" Target="../slideLayouts/slideLayout309.xml"/><Relationship Id="rId14" Type="http://schemas.openxmlformats.org/officeDocument/2006/relationships/slideLayout" Target="../slideLayouts/slideLayout310.xml"/><Relationship Id="rId15" Type="http://schemas.openxmlformats.org/officeDocument/2006/relationships/slideLayout" Target="../slideLayouts/slideLayout311.xml"/><Relationship Id="rId16" Type="http://schemas.openxmlformats.org/officeDocument/2006/relationships/slideLayout" Target="../slideLayouts/slideLayout312.xml"/>
</Relationships>
</file>

<file path=ppt/slideMasters/_rels/slideMaster27.xml.rels><?xml version="1.0" encoding="UTF-8"?>
<Relationships xmlns="http://schemas.openxmlformats.org/package/2006/relationships"><Relationship Id="rId1" Type="http://schemas.openxmlformats.org/officeDocument/2006/relationships/theme" Target="../theme/theme27.xml"/><Relationship Id="rId2" Type="http://schemas.openxmlformats.org/officeDocument/2006/relationships/image" Target="../media/image79.png"/><Relationship Id="rId3" Type="http://schemas.openxmlformats.org/officeDocument/2006/relationships/image" Target="../media/image80.png"/><Relationship Id="rId4" Type="http://schemas.openxmlformats.org/officeDocument/2006/relationships/image" Target="../media/image81.png"/><Relationship Id="rId5" Type="http://schemas.openxmlformats.org/officeDocument/2006/relationships/slideLayout" Target="../slideLayouts/slideLayout313.xml"/><Relationship Id="rId6" Type="http://schemas.openxmlformats.org/officeDocument/2006/relationships/slideLayout" Target="../slideLayouts/slideLayout314.xml"/><Relationship Id="rId7" Type="http://schemas.openxmlformats.org/officeDocument/2006/relationships/slideLayout" Target="../slideLayouts/slideLayout315.xml"/><Relationship Id="rId8" Type="http://schemas.openxmlformats.org/officeDocument/2006/relationships/slideLayout" Target="../slideLayouts/slideLayout316.xml"/><Relationship Id="rId9" Type="http://schemas.openxmlformats.org/officeDocument/2006/relationships/slideLayout" Target="../slideLayouts/slideLayout317.xml"/><Relationship Id="rId10" Type="http://schemas.openxmlformats.org/officeDocument/2006/relationships/slideLayout" Target="../slideLayouts/slideLayout318.xml"/><Relationship Id="rId11" Type="http://schemas.openxmlformats.org/officeDocument/2006/relationships/slideLayout" Target="../slideLayouts/slideLayout319.xml"/><Relationship Id="rId12" Type="http://schemas.openxmlformats.org/officeDocument/2006/relationships/slideLayout" Target="../slideLayouts/slideLayout320.xml"/><Relationship Id="rId13" Type="http://schemas.openxmlformats.org/officeDocument/2006/relationships/slideLayout" Target="../slideLayouts/slideLayout321.xml"/><Relationship Id="rId14" Type="http://schemas.openxmlformats.org/officeDocument/2006/relationships/slideLayout" Target="../slideLayouts/slideLayout322.xml"/><Relationship Id="rId15" Type="http://schemas.openxmlformats.org/officeDocument/2006/relationships/slideLayout" Target="../slideLayouts/slideLayout323.xml"/><Relationship Id="rId16" Type="http://schemas.openxmlformats.org/officeDocument/2006/relationships/slideLayout" Target="../slideLayouts/slideLayout3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slideLayout" Target="../slideLayouts/slideLayout25.xml"/><Relationship Id="rId6" Type="http://schemas.openxmlformats.org/officeDocument/2006/relationships/slideLayout" Target="../slideLayouts/slideLayout26.xml"/><Relationship Id="rId7" Type="http://schemas.openxmlformats.org/officeDocument/2006/relationships/slideLayout" Target="../slideLayouts/slideLayout27.xml"/><Relationship Id="rId8" Type="http://schemas.openxmlformats.org/officeDocument/2006/relationships/slideLayout" Target="../slideLayouts/slideLayout28.xml"/><Relationship Id="rId9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35.xml"/><Relationship Id="rId16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slideLayout" Target="../slideLayouts/slideLayout39.xml"/><Relationship Id="rId8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4.xml"/><Relationship Id="rId13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46.xml"/><Relationship Id="rId15" Type="http://schemas.openxmlformats.org/officeDocument/2006/relationships/slideLayout" Target="../slideLayouts/slideLayout47.xml"/><Relationship Id="rId16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1.xml"/><Relationship Id="rId8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56.xml"/><Relationship Id="rId13" Type="http://schemas.openxmlformats.org/officeDocument/2006/relationships/slideLayout" Target="../slideLayouts/slideLayout57.xml"/><Relationship Id="rId14" Type="http://schemas.openxmlformats.org/officeDocument/2006/relationships/slideLayout" Target="../slideLayouts/slideLayout58.xml"/><Relationship Id="rId15" Type="http://schemas.openxmlformats.org/officeDocument/2006/relationships/slideLayout" Target="../slideLayouts/slideLayout59.xml"/><Relationship Id="rId16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2.xml"/><Relationship Id="rId7" Type="http://schemas.openxmlformats.org/officeDocument/2006/relationships/slideLayout" Target="../slideLayouts/slideLayout63.xml"/><Relationship Id="rId8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5.xml"/><Relationship Id="rId10" Type="http://schemas.openxmlformats.org/officeDocument/2006/relationships/slideLayout" Target="../slideLayouts/slideLayout66.xml"/><Relationship Id="rId11" Type="http://schemas.openxmlformats.org/officeDocument/2006/relationships/slideLayout" Target="../slideLayouts/slideLayout67.xml"/><Relationship Id="rId12" Type="http://schemas.openxmlformats.org/officeDocument/2006/relationships/slideLayout" Target="../slideLayouts/slideLayout68.xml"/><Relationship Id="rId13" Type="http://schemas.openxmlformats.org/officeDocument/2006/relationships/slideLayout" Target="../slideLayouts/slideLayout69.xml"/><Relationship Id="rId14" Type="http://schemas.openxmlformats.org/officeDocument/2006/relationships/slideLayout" Target="../slideLayouts/slideLayout70.xml"/><Relationship Id="rId15" Type="http://schemas.openxmlformats.org/officeDocument/2006/relationships/slideLayout" Target="../slideLayouts/slideLayout71.xml"/><Relationship Id="rId16" Type="http://schemas.openxmlformats.org/officeDocument/2006/relationships/slideLayout" Target="../slideLayouts/slideLayout72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4.xml"/><Relationship Id="rId7" Type="http://schemas.openxmlformats.org/officeDocument/2006/relationships/slideLayout" Target="../slideLayouts/slideLayout75.xml"/><Relationship Id="rId8" Type="http://schemas.openxmlformats.org/officeDocument/2006/relationships/slideLayout" Target="../slideLayouts/slideLayout76.xml"/><Relationship Id="rId9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78.xml"/><Relationship Id="rId11" Type="http://schemas.openxmlformats.org/officeDocument/2006/relationships/slideLayout" Target="../slideLayouts/slideLayout79.xml"/><Relationship Id="rId12" Type="http://schemas.openxmlformats.org/officeDocument/2006/relationships/slideLayout" Target="../slideLayouts/slideLayout80.xml"/><Relationship Id="rId13" Type="http://schemas.openxmlformats.org/officeDocument/2006/relationships/slideLayout" Target="../slideLayouts/slideLayout81.xml"/><Relationship Id="rId14" Type="http://schemas.openxmlformats.org/officeDocument/2006/relationships/slideLayout" Target="../slideLayouts/slideLayout82.xml"/><Relationship Id="rId15" Type="http://schemas.openxmlformats.org/officeDocument/2006/relationships/slideLayout" Target="../slideLayouts/slideLayout83.xml"/><Relationship Id="rId16" Type="http://schemas.openxmlformats.org/officeDocument/2006/relationships/slideLayout" Target="../slideLayouts/slideLayout84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slideLayout" Target="../slideLayouts/slideLayout85.xml"/><Relationship Id="rId6" Type="http://schemas.openxmlformats.org/officeDocument/2006/relationships/slideLayout" Target="../slideLayouts/slideLayout86.xml"/><Relationship Id="rId7" Type="http://schemas.openxmlformats.org/officeDocument/2006/relationships/slideLayout" Target="../slideLayouts/slideLayout87.xml"/><Relationship Id="rId8" Type="http://schemas.openxmlformats.org/officeDocument/2006/relationships/slideLayout" Target="../slideLayouts/slideLayout88.xml"/><Relationship Id="rId9" Type="http://schemas.openxmlformats.org/officeDocument/2006/relationships/slideLayout" Target="../slideLayouts/slideLayout89.xml"/><Relationship Id="rId10" Type="http://schemas.openxmlformats.org/officeDocument/2006/relationships/slideLayout" Target="../slideLayouts/slideLayout90.xml"/><Relationship Id="rId11" Type="http://schemas.openxmlformats.org/officeDocument/2006/relationships/slideLayout" Target="../slideLayouts/slideLayout91.xml"/><Relationship Id="rId12" Type="http://schemas.openxmlformats.org/officeDocument/2006/relationships/slideLayout" Target="../slideLayouts/slideLayout92.xml"/><Relationship Id="rId13" Type="http://schemas.openxmlformats.org/officeDocument/2006/relationships/slideLayout" Target="../slideLayouts/slideLayout93.xml"/><Relationship Id="rId14" Type="http://schemas.openxmlformats.org/officeDocument/2006/relationships/slideLayout" Target="../slideLayouts/slideLayout94.xml"/><Relationship Id="rId15" Type="http://schemas.openxmlformats.org/officeDocument/2006/relationships/slideLayout" Target="../slideLayouts/slideLayout95.xml"/><Relationship Id="rId16" Type="http://schemas.openxmlformats.org/officeDocument/2006/relationships/slideLayout" Target="../slideLayouts/slideLayout96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slideLayout" Target="../slideLayouts/slideLayout97.xml"/><Relationship Id="rId6" Type="http://schemas.openxmlformats.org/officeDocument/2006/relationships/slideLayout" Target="../slideLayouts/slideLayout98.xml"/><Relationship Id="rId7" Type="http://schemas.openxmlformats.org/officeDocument/2006/relationships/slideLayout" Target="../slideLayouts/slideLayout99.xml"/><Relationship Id="rId8" Type="http://schemas.openxmlformats.org/officeDocument/2006/relationships/slideLayout" Target="../slideLayouts/slideLayout100.xml"/><Relationship Id="rId9" Type="http://schemas.openxmlformats.org/officeDocument/2006/relationships/slideLayout" Target="../slideLayouts/slideLayout101.xml"/><Relationship Id="rId10" Type="http://schemas.openxmlformats.org/officeDocument/2006/relationships/slideLayout" Target="../slideLayouts/slideLayout102.xml"/><Relationship Id="rId11" Type="http://schemas.openxmlformats.org/officeDocument/2006/relationships/slideLayout" Target="../slideLayouts/slideLayout103.xml"/><Relationship Id="rId12" Type="http://schemas.openxmlformats.org/officeDocument/2006/relationships/slideLayout" Target="../slideLayouts/slideLayout104.xml"/><Relationship Id="rId13" Type="http://schemas.openxmlformats.org/officeDocument/2006/relationships/slideLayout" Target="../slideLayouts/slideLayout105.xml"/><Relationship Id="rId14" Type="http://schemas.openxmlformats.org/officeDocument/2006/relationships/slideLayout" Target="../slideLayouts/slideLayout106.xml"/><Relationship Id="rId15" Type="http://schemas.openxmlformats.org/officeDocument/2006/relationships/slideLayout" Target="../slideLayouts/slideLayout107.xml"/><Relationship Id="rId16" Type="http://schemas.openxmlformats.org/officeDocument/2006/relationships/slideLayout" Target="../slideLayouts/slideLayout10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0" y="6264360"/>
            <a:ext cx="12184560" cy="586440"/>
          </a:xfrm>
          <a:prstGeom prst="rect">
            <a:avLst/>
          </a:prstGeom>
          <a:solidFill>
            <a:srgbClr val="0f2f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" name="CustomShape 2"/>
          <p:cNvSpPr/>
          <p:nvPr/>
        </p:nvSpPr>
        <p:spPr>
          <a:xfrm>
            <a:off x="0" y="360"/>
            <a:ext cx="12184560" cy="928440"/>
          </a:xfrm>
          <a:prstGeom prst="rect">
            <a:avLst/>
          </a:prstGeom>
          <a:solidFill>
            <a:srgbClr val="0f2f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" name="Imagem 3" descr=""/>
          <p:cNvPicPr/>
          <p:nvPr/>
        </p:nvPicPr>
        <p:blipFill>
          <a:blip r:embed="rId2"/>
          <a:stretch/>
        </p:blipFill>
        <p:spPr>
          <a:xfrm>
            <a:off x="109800" y="6228360"/>
            <a:ext cx="674640" cy="674640"/>
          </a:xfrm>
          <a:prstGeom prst="rect">
            <a:avLst/>
          </a:prstGeom>
          <a:ln w="0">
            <a:noFill/>
          </a:ln>
        </p:spPr>
      </p:pic>
      <p:pic>
        <p:nvPicPr>
          <p:cNvPr id="3" name="Imagem 4" descr=""/>
          <p:cNvPicPr/>
          <p:nvPr/>
        </p:nvPicPr>
        <p:blipFill>
          <a:blip r:embed="rId3"/>
          <a:stretch/>
        </p:blipFill>
        <p:spPr>
          <a:xfrm>
            <a:off x="936000" y="6300360"/>
            <a:ext cx="532440" cy="532440"/>
          </a:xfrm>
          <a:prstGeom prst="rect">
            <a:avLst/>
          </a:prstGeom>
          <a:ln w="0">
            <a:noFill/>
          </a:ln>
        </p:spPr>
      </p:pic>
      <p:pic>
        <p:nvPicPr>
          <p:cNvPr id="4" name="Imagem 5" descr=""/>
          <p:cNvPicPr/>
          <p:nvPr/>
        </p:nvPicPr>
        <p:blipFill>
          <a:blip r:embed="rId4"/>
          <a:stretch/>
        </p:blipFill>
        <p:spPr>
          <a:xfrm>
            <a:off x="1620000" y="6300360"/>
            <a:ext cx="712440" cy="509760"/>
          </a:xfrm>
          <a:prstGeom prst="rect">
            <a:avLst/>
          </a:prstGeom>
          <a:ln w="0">
            <a:noFill/>
          </a:ln>
        </p:spPr>
      </p:pic>
      <p:sp>
        <p:nvSpPr>
          <p:cNvPr id="5" name="CustomShape 3"/>
          <p:cNvSpPr/>
          <p:nvPr/>
        </p:nvSpPr>
        <p:spPr>
          <a:xfrm>
            <a:off x="2088000" y="6372360"/>
            <a:ext cx="91479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pt-BR" sz="1800" spc="-1" strike="noStrike">
                <a:solidFill>
                  <a:srgbClr val="ffffff"/>
                </a:solidFill>
                <a:latin typeface="Arial Rounded MT Bold"/>
                <a:ea typeface="DejaVu Sans"/>
              </a:rPr>
              <a:t>Introduction to Distributed and Embedded Multi-agent Systems</a:t>
            </a:r>
            <a:endParaRPr b="0" lang="pt-PT" sz="1800" spc="-1" strike="noStrike">
              <a:latin typeface="Arial"/>
            </a:endParaRPr>
          </a:p>
        </p:txBody>
      </p:sp>
      <p:sp>
        <p:nvSpPr>
          <p:cNvPr id="6" name="CustomShape 4"/>
          <p:cNvSpPr/>
          <p:nvPr/>
        </p:nvSpPr>
        <p:spPr>
          <a:xfrm>
            <a:off x="11111040" y="6286320"/>
            <a:ext cx="1008000" cy="51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fld id="{82C30E4A-154B-4586-AC83-DC7031E4133A}" type="slidenum">
              <a:rPr b="1" lang="en-US" sz="2800" spc="-1" strike="noStrike">
                <a:solidFill>
                  <a:srgbClr val="ffffff"/>
                </a:solidFill>
                <a:latin typeface="Arial Rounded MT Bold"/>
                <a:ea typeface="DejaVu Sans"/>
              </a:rPr>
              <a:t>&lt;número&gt;</a:t>
            </a:fld>
            <a:endParaRPr b="0" lang="pt-PT" sz="2800" spc="-1" strike="noStrike">
              <a:latin typeface="Arial"/>
            </a:endParaRPr>
          </a:p>
        </p:txBody>
      </p:sp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pt-PT" sz="4400" spc="-1" strike="noStrike">
                <a:latin typeface="Arial"/>
              </a:rPr>
              <a:t>Clique para editar o formato do título</a:t>
            </a:r>
            <a:endParaRPr b="0" lang="pt-PT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3200" spc="-1" strike="noStrike">
                <a:latin typeface="Arial"/>
              </a:rPr>
              <a:t>Clique para editar o formato de texto dos tópicos</a:t>
            </a:r>
            <a:endParaRPr b="0" lang="pt-PT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PT" sz="2800" spc="-1" strike="noStrike">
                <a:latin typeface="Arial"/>
              </a:rPr>
              <a:t>Segundo nível de tópicos</a:t>
            </a:r>
            <a:endParaRPr b="0" lang="pt-PT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2400" spc="-1" strike="noStrike">
                <a:latin typeface="Arial"/>
              </a:rPr>
              <a:t>Terceiro nível de tópicos</a:t>
            </a:r>
            <a:endParaRPr b="0" lang="pt-PT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PT" sz="2000" spc="-1" strike="noStrike">
                <a:latin typeface="Arial"/>
              </a:rPr>
              <a:t>Quarto nível de tópicos</a:t>
            </a:r>
            <a:endParaRPr b="0" lang="pt-PT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2000" spc="-1" strike="noStrike">
                <a:latin typeface="Arial"/>
              </a:rPr>
              <a:t>Quinto nível de tópicos</a:t>
            </a:r>
            <a:endParaRPr b="0" lang="pt-PT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2000" spc="-1" strike="noStrike">
                <a:latin typeface="Arial"/>
              </a:rPr>
              <a:t>Sexto nível de tópicos</a:t>
            </a:r>
            <a:endParaRPr b="0" lang="pt-PT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2000" spc="-1" strike="noStrike">
                <a:latin typeface="Arial"/>
              </a:rPr>
              <a:t>Sétimo nível de tópicos</a:t>
            </a:r>
            <a:endParaRPr b="0" lang="pt-PT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5"/>
    <p:sldLayoutId id="2147483650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  <p:sldLayoutId id="2147483660" r:id="rId16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CustomShape 1"/>
          <p:cNvSpPr/>
          <p:nvPr/>
        </p:nvSpPr>
        <p:spPr>
          <a:xfrm>
            <a:off x="0" y="6264360"/>
            <a:ext cx="12184560" cy="586440"/>
          </a:xfrm>
          <a:prstGeom prst="rect">
            <a:avLst/>
          </a:prstGeom>
          <a:solidFill>
            <a:srgbClr val="0f2f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6" name="CustomShape 2"/>
          <p:cNvSpPr/>
          <p:nvPr/>
        </p:nvSpPr>
        <p:spPr>
          <a:xfrm>
            <a:off x="0" y="360"/>
            <a:ext cx="12184560" cy="928440"/>
          </a:xfrm>
          <a:prstGeom prst="rect">
            <a:avLst/>
          </a:prstGeom>
          <a:solidFill>
            <a:srgbClr val="0f2f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07" name="Imagem 3" descr=""/>
          <p:cNvPicPr/>
          <p:nvPr/>
        </p:nvPicPr>
        <p:blipFill>
          <a:blip r:embed="rId2"/>
          <a:stretch/>
        </p:blipFill>
        <p:spPr>
          <a:xfrm>
            <a:off x="109800" y="6228360"/>
            <a:ext cx="674640" cy="674640"/>
          </a:xfrm>
          <a:prstGeom prst="rect">
            <a:avLst/>
          </a:prstGeom>
          <a:ln w="0">
            <a:noFill/>
          </a:ln>
        </p:spPr>
      </p:pic>
      <p:pic>
        <p:nvPicPr>
          <p:cNvPr id="408" name="Imagem 4" descr=""/>
          <p:cNvPicPr/>
          <p:nvPr/>
        </p:nvPicPr>
        <p:blipFill>
          <a:blip r:embed="rId3"/>
          <a:stretch/>
        </p:blipFill>
        <p:spPr>
          <a:xfrm>
            <a:off x="936000" y="6300360"/>
            <a:ext cx="532440" cy="532440"/>
          </a:xfrm>
          <a:prstGeom prst="rect">
            <a:avLst/>
          </a:prstGeom>
          <a:ln w="0">
            <a:noFill/>
          </a:ln>
        </p:spPr>
      </p:pic>
      <p:pic>
        <p:nvPicPr>
          <p:cNvPr id="409" name="Imagem 5" descr=""/>
          <p:cNvPicPr/>
          <p:nvPr/>
        </p:nvPicPr>
        <p:blipFill>
          <a:blip r:embed="rId4"/>
          <a:stretch/>
        </p:blipFill>
        <p:spPr>
          <a:xfrm>
            <a:off x="1620000" y="6300360"/>
            <a:ext cx="712440" cy="509760"/>
          </a:xfrm>
          <a:prstGeom prst="rect">
            <a:avLst/>
          </a:prstGeom>
          <a:ln w="0">
            <a:noFill/>
          </a:ln>
        </p:spPr>
      </p:pic>
      <p:sp>
        <p:nvSpPr>
          <p:cNvPr id="410" name="CustomShape 3"/>
          <p:cNvSpPr/>
          <p:nvPr/>
        </p:nvSpPr>
        <p:spPr>
          <a:xfrm>
            <a:off x="2088000" y="6372360"/>
            <a:ext cx="91479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pt-BR" sz="1800" spc="-1" strike="noStrike">
                <a:solidFill>
                  <a:srgbClr val="ffffff"/>
                </a:solidFill>
                <a:latin typeface="Arial Rounded MT Bold"/>
                <a:ea typeface="DejaVu Sans"/>
              </a:rPr>
              <a:t>Introduction to Distributed and Embedded Multi-agent Systems</a:t>
            </a:r>
            <a:endParaRPr b="0" lang="pt-PT" sz="1800" spc="-1" strike="noStrike">
              <a:latin typeface="Arial"/>
            </a:endParaRPr>
          </a:p>
        </p:txBody>
      </p:sp>
      <p:sp>
        <p:nvSpPr>
          <p:cNvPr id="411" name="CustomShape 4"/>
          <p:cNvSpPr/>
          <p:nvPr/>
        </p:nvSpPr>
        <p:spPr>
          <a:xfrm>
            <a:off x="11111040" y="6286320"/>
            <a:ext cx="1008000" cy="51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fld id="{0D6BD78E-0F84-40DC-A74C-FF2BDCA4EA8E}" type="slidenum">
              <a:rPr b="1" lang="en-US" sz="2800" spc="-1" strike="noStrike">
                <a:solidFill>
                  <a:srgbClr val="ffffff"/>
                </a:solidFill>
                <a:latin typeface="Arial Rounded MT Bold"/>
                <a:ea typeface="DejaVu Sans"/>
              </a:rPr>
              <a:t>&lt;número&gt;</a:t>
            </a:fld>
            <a:endParaRPr b="0" lang="pt-PT" sz="2800" spc="-1" strike="noStrike">
              <a:latin typeface="Arial"/>
            </a:endParaRPr>
          </a:p>
        </p:txBody>
      </p:sp>
      <p:sp>
        <p:nvSpPr>
          <p:cNvPr id="4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pt-PT" sz="4400" spc="-1" strike="noStrike">
                <a:latin typeface="Arial"/>
              </a:rPr>
              <a:t>Clique para editar o formato do título</a:t>
            </a:r>
            <a:endParaRPr b="0" lang="pt-PT" sz="4400" spc="-1" strike="noStrike">
              <a:latin typeface="Arial"/>
            </a:endParaRPr>
          </a:p>
        </p:txBody>
      </p:sp>
      <p:sp>
        <p:nvSpPr>
          <p:cNvPr id="41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3200" spc="-1" strike="noStrike">
                <a:latin typeface="Arial"/>
              </a:rPr>
              <a:t>Clique para editar o formato de texto dos tópicos</a:t>
            </a:r>
            <a:endParaRPr b="0" lang="pt-PT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PT" sz="2800" spc="-1" strike="noStrike">
                <a:latin typeface="Arial"/>
              </a:rPr>
              <a:t>Segundo nível de tópicos</a:t>
            </a:r>
            <a:endParaRPr b="0" lang="pt-PT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2400" spc="-1" strike="noStrike">
                <a:latin typeface="Arial"/>
              </a:rPr>
              <a:t>Terceiro nível de tópicos</a:t>
            </a:r>
            <a:endParaRPr b="0" lang="pt-PT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PT" sz="2000" spc="-1" strike="noStrike">
                <a:latin typeface="Arial"/>
              </a:rPr>
              <a:t>Quarto nível de tópicos</a:t>
            </a:r>
            <a:endParaRPr b="0" lang="pt-PT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2000" spc="-1" strike="noStrike">
                <a:latin typeface="Arial"/>
              </a:rPr>
              <a:t>Quinto nível de tópicos</a:t>
            </a:r>
            <a:endParaRPr b="0" lang="pt-PT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2000" spc="-1" strike="noStrike">
                <a:latin typeface="Arial"/>
              </a:rPr>
              <a:t>Sexto nível de tópicos</a:t>
            </a:r>
            <a:endParaRPr b="0" lang="pt-PT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2000" spc="-1" strike="noStrike">
                <a:latin typeface="Arial"/>
              </a:rPr>
              <a:t>Sétimo nível de tópicos</a:t>
            </a:r>
            <a:endParaRPr b="0" lang="pt-PT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66" r:id="rId5"/>
    <p:sldLayoutId id="2147483767" r:id="rId6"/>
    <p:sldLayoutId id="2147483768" r:id="rId7"/>
    <p:sldLayoutId id="2147483769" r:id="rId8"/>
    <p:sldLayoutId id="2147483770" r:id="rId9"/>
    <p:sldLayoutId id="2147483771" r:id="rId10"/>
    <p:sldLayoutId id="2147483772" r:id="rId11"/>
    <p:sldLayoutId id="2147483773" r:id="rId12"/>
    <p:sldLayoutId id="2147483774" r:id="rId13"/>
    <p:sldLayoutId id="2147483775" r:id="rId14"/>
    <p:sldLayoutId id="2147483776" r:id="rId15"/>
    <p:sldLayoutId id="2147483777" r:id="rId16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CustomShape 1"/>
          <p:cNvSpPr/>
          <p:nvPr/>
        </p:nvSpPr>
        <p:spPr>
          <a:xfrm>
            <a:off x="0" y="6264360"/>
            <a:ext cx="12184560" cy="586440"/>
          </a:xfrm>
          <a:prstGeom prst="rect">
            <a:avLst/>
          </a:prstGeom>
          <a:solidFill>
            <a:srgbClr val="0f2f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1" name="CustomShape 2"/>
          <p:cNvSpPr/>
          <p:nvPr/>
        </p:nvSpPr>
        <p:spPr>
          <a:xfrm>
            <a:off x="0" y="360"/>
            <a:ext cx="12184560" cy="928440"/>
          </a:xfrm>
          <a:prstGeom prst="rect">
            <a:avLst/>
          </a:prstGeom>
          <a:solidFill>
            <a:srgbClr val="0f2f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52" name="Imagem 3" descr=""/>
          <p:cNvPicPr/>
          <p:nvPr/>
        </p:nvPicPr>
        <p:blipFill>
          <a:blip r:embed="rId2"/>
          <a:stretch/>
        </p:blipFill>
        <p:spPr>
          <a:xfrm>
            <a:off x="109800" y="6228360"/>
            <a:ext cx="674640" cy="674640"/>
          </a:xfrm>
          <a:prstGeom prst="rect">
            <a:avLst/>
          </a:prstGeom>
          <a:ln w="0">
            <a:noFill/>
          </a:ln>
        </p:spPr>
      </p:pic>
      <p:pic>
        <p:nvPicPr>
          <p:cNvPr id="453" name="Imagem 4" descr=""/>
          <p:cNvPicPr/>
          <p:nvPr/>
        </p:nvPicPr>
        <p:blipFill>
          <a:blip r:embed="rId3"/>
          <a:stretch/>
        </p:blipFill>
        <p:spPr>
          <a:xfrm>
            <a:off x="936000" y="6300360"/>
            <a:ext cx="532440" cy="532440"/>
          </a:xfrm>
          <a:prstGeom prst="rect">
            <a:avLst/>
          </a:prstGeom>
          <a:ln w="0">
            <a:noFill/>
          </a:ln>
        </p:spPr>
      </p:pic>
      <p:pic>
        <p:nvPicPr>
          <p:cNvPr id="454" name="Imagem 5" descr=""/>
          <p:cNvPicPr/>
          <p:nvPr/>
        </p:nvPicPr>
        <p:blipFill>
          <a:blip r:embed="rId4"/>
          <a:stretch/>
        </p:blipFill>
        <p:spPr>
          <a:xfrm>
            <a:off x="1620000" y="6300360"/>
            <a:ext cx="712440" cy="509760"/>
          </a:xfrm>
          <a:prstGeom prst="rect">
            <a:avLst/>
          </a:prstGeom>
          <a:ln w="0">
            <a:noFill/>
          </a:ln>
        </p:spPr>
      </p:pic>
      <p:sp>
        <p:nvSpPr>
          <p:cNvPr id="455" name="CustomShape 3"/>
          <p:cNvSpPr/>
          <p:nvPr/>
        </p:nvSpPr>
        <p:spPr>
          <a:xfrm>
            <a:off x="2088000" y="6372360"/>
            <a:ext cx="91479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pt-BR" sz="1800" spc="-1" strike="noStrike">
                <a:solidFill>
                  <a:srgbClr val="ffffff"/>
                </a:solidFill>
                <a:latin typeface="Arial Rounded MT Bold"/>
                <a:ea typeface="DejaVu Sans"/>
              </a:rPr>
              <a:t>Introduction to Distributed and Embedded Multi-agent Systems</a:t>
            </a:r>
            <a:endParaRPr b="0" lang="pt-PT" sz="1800" spc="-1" strike="noStrike">
              <a:latin typeface="Arial"/>
            </a:endParaRPr>
          </a:p>
        </p:txBody>
      </p:sp>
      <p:sp>
        <p:nvSpPr>
          <p:cNvPr id="456" name="CustomShape 4"/>
          <p:cNvSpPr/>
          <p:nvPr/>
        </p:nvSpPr>
        <p:spPr>
          <a:xfrm>
            <a:off x="11111040" y="6286320"/>
            <a:ext cx="1008000" cy="51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fld id="{8F6B4B2B-B256-4739-A33B-5D8635B9E383}" type="slidenum">
              <a:rPr b="1" lang="en-US" sz="2800" spc="-1" strike="noStrike">
                <a:solidFill>
                  <a:srgbClr val="ffffff"/>
                </a:solidFill>
                <a:latin typeface="Arial Rounded MT Bold"/>
                <a:ea typeface="DejaVu Sans"/>
              </a:rPr>
              <a:t>&lt;número&gt;</a:t>
            </a:fld>
            <a:endParaRPr b="0" lang="pt-PT" sz="2800" spc="-1" strike="noStrike">
              <a:latin typeface="Arial"/>
            </a:endParaRPr>
          </a:p>
        </p:txBody>
      </p:sp>
      <p:sp>
        <p:nvSpPr>
          <p:cNvPr id="4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pt-PT" sz="4400" spc="-1" strike="noStrike">
                <a:latin typeface="Arial"/>
              </a:rPr>
              <a:t>Clique para editar o formato do título</a:t>
            </a:r>
            <a:endParaRPr b="0" lang="pt-PT" sz="4400" spc="-1" strike="noStrike">
              <a:latin typeface="Arial"/>
            </a:endParaRPr>
          </a:p>
        </p:txBody>
      </p:sp>
      <p:sp>
        <p:nvSpPr>
          <p:cNvPr id="4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3200" spc="-1" strike="noStrike">
                <a:latin typeface="Arial"/>
              </a:rPr>
              <a:t>Clique para editar o formato de texto dos tópicos</a:t>
            </a:r>
            <a:endParaRPr b="0" lang="pt-PT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PT" sz="2800" spc="-1" strike="noStrike">
                <a:latin typeface="Arial"/>
              </a:rPr>
              <a:t>Segundo nível de tópicos</a:t>
            </a:r>
            <a:endParaRPr b="0" lang="pt-PT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2400" spc="-1" strike="noStrike">
                <a:latin typeface="Arial"/>
              </a:rPr>
              <a:t>Terceiro nível de tópicos</a:t>
            </a:r>
            <a:endParaRPr b="0" lang="pt-PT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PT" sz="2000" spc="-1" strike="noStrike">
                <a:latin typeface="Arial"/>
              </a:rPr>
              <a:t>Quarto nível de tópicos</a:t>
            </a:r>
            <a:endParaRPr b="0" lang="pt-PT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2000" spc="-1" strike="noStrike">
                <a:latin typeface="Arial"/>
              </a:rPr>
              <a:t>Quinto nível de tópicos</a:t>
            </a:r>
            <a:endParaRPr b="0" lang="pt-PT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2000" spc="-1" strike="noStrike">
                <a:latin typeface="Arial"/>
              </a:rPr>
              <a:t>Sexto nível de tópicos</a:t>
            </a:r>
            <a:endParaRPr b="0" lang="pt-PT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2000" spc="-1" strike="noStrike">
                <a:latin typeface="Arial"/>
              </a:rPr>
              <a:t>Sétimo nível de tópicos</a:t>
            </a:r>
            <a:endParaRPr b="0" lang="pt-PT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79" r:id="rId5"/>
    <p:sldLayoutId id="2147483780" r:id="rId6"/>
    <p:sldLayoutId id="2147483781" r:id="rId7"/>
    <p:sldLayoutId id="2147483782" r:id="rId8"/>
    <p:sldLayoutId id="2147483783" r:id="rId9"/>
    <p:sldLayoutId id="2147483784" r:id="rId10"/>
    <p:sldLayoutId id="2147483785" r:id="rId11"/>
    <p:sldLayoutId id="2147483786" r:id="rId12"/>
    <p:sldLayoutId id="2147483787" r:id="rId13"/>
    <p:sldLayoutId id="2147483788" r:id="rId14"/>
    <p:sldLayoutId id="2147483789" r:id="rId15"/>
    <p:sldLayoutId id="2147483790" r:id="rId16"/>
  </p:sldLayoutIdLst>
</p:sldMaster>
</file>

<file path=ppt/slideMasters/slideMaster1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CustomShape 1"/>
          <p:cNvSpPr/>
          <p:nvPr/>
        </p:nvSpPr>
        <p:spPr>
          <a:xfrm>
            <a:off x="0" y="6264360"/>
            <a:ext cx="12184560" cy="586440"/>
          </a:xfrm>
          <a:prstGeom prst="rect">
            <a:avLst/>
          </a:prstGeom>
          <a:solidFill>
            <a:srgbClr val="0f2f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6" name="CustomShape 2"/>
          <p:cNvSpPr/>
          <p:nvPr/>
        </p:nvSpPr>
        <p:spPr>
          <a:xfrm>
            <a:off x="0" y="360"/>
            <a:ext cx="12184560" cy="928440"/>
          </a:xfrm>
          <a:prstGeom prst="rect">
            <a:avLst/>
          </a:prstGeom>
          <a:solidFill>
            <a:srgbClr val="0f2f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97" name="Imagem 3" descr=""/>
          <p:cNvPicPr/>
          <p:nvPr/>
        </p:nvPicPr>
        <p:blipFill>
          <a:blip r:embed="rId2"/>
          <a:stretch/>
        </p:blipFill>
        <p:spPr>
          <a:xfrm>
            <a:off x="109800" y="6228360"/>
            <a:ext cx="674640" cy="674640"/>
          </a:xfrm>
          <a:prstGeom prst="rect">
            <a:avLst/>
          </a:prstGeom>
          <a:ln w="0">
            <a:noFill/>
          </a:ln>
        </p:spPr>
      </p:pic>
      <p:pic>
        <p:nvPicPr>
          <p:cNvPr id="498" name="Imagem 4" descr=""/>
          <p:cNvPicPr/>
          <p:nvPr/>
        </p:nvPicPr>
        <p:blipFill>
          <a:blip r:embed="rId3"/>
          <a:stretch/>
        </p:blipFill>
        <p:spPr>
          <a:xfrm>
            <a:off x="936000" y="6300360"/>
            <a:ext cx="532440" cy="532440"/>
          </a:xfrm>
          <a:prstGeom prst="rect">
            <a:avLst/>
          </a:prstGeom>
          <a:ln w="0">
            <a:noFill/>
          </a:ln>
        </p:spPr>
      </p:pic>
      <p:pic>
        <p:nvPicPr>
          <p:cNvPr id="499" name="Imagem 5" descr=""/>
          <p:cNvPicPr/>
          <p:nvPr/>
        </p:nvPicPr>
        <p:blipFill>
          <a:blip r:embed="rId4"/>
          <a:stretch/>
        </p:blipFill>
        <p:spPr>
          <a:xfrm>
            <a:off x="1620000" y="6300360"/>
            <a:ext cx="712440" cy="509760"/>
          </a:xfrm>
          <a:prstGeom prst="rect">
            <a:avLst/>
          </a:prstGeom>
          <a:ln w="0">
            <a:noFill/>
          </a:ln>
        </p:spPr>
      </p:pic>
      <p:sp>
        <p:nvSpPr>
          <p:cNvPr id="500" name="CustomShape 3"/>
          <p:cNvSpPr/>
          <p:nvPr/>
        </p:nvSpPr>
        <p:spPr>
          <a:xfrm>
            <a:off x="2088000" y="6372360"/>
            <a:ext cx="91479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pt-BR" sz="1800" spc="-1" strike="noStrike">
                <a:solidFill>
                  <a:srgbClr val="ffffff"/>
                </a:solidFill>
                <a:latin typeface="Arial Rounded MT Bold"/>
                <a:ea typeface="DejaVu Sans"/>
              </a:rPr>
              <a:t>Introduction to Distributed and Embedded Multi-agent Systems</a:t>
            </a:r>
            <a:endParaRPr b="0" lang="pt-PT" sz="1800" spc="-1" strike="noStrike">
              <a:latin typeface="Arial"/>
            </a:endParaRPr>
          </a:p>
        </p:txBody>
      </p:sp>
      <p:sp>
        <p:nvSpPr>
          <p:cNvPr id="501" name="CustomShape 4"/>
          <p:cNvSpPr/>
          <p:nvPr/>
        </p:nvSpPr>
        <p:spPr>
          <a:xfrm>
            <a:off x="11111040" y="6286320"/>
            <a:ext cx="1008000" cy="51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fld id="{C3E022CA-967C-4D2A-94CD-DEA06B47AD6D}" type="slidenum">
              <a:rPr b="1" lang="en-US" sz="2800" spc="-1" strike="noStrike">
                <a:solidFill>
                  <a:srgbClr val="ffffff"/>
                </a:solidFill>
                <a:latin typeface="Arial Rounded MT Bold"/>
                <a:ea typeface="DejaVu Sans"/>
              </a:rPr>
              <a:t>&lt;número&gt;</a:t>
            </a:fld>
            <a:endParaRPr b="0" lang="pt-PT" sz="2800" spc="-1" strike="noStrike">
              <a:latin typeface="Arial"/>
            </a:endParaRPr>
          </a:p>
        </p:txBody>
      </p:sp>
      <p:sp>
        <p:nvSpPr>
          <p:cNvPr id="50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pt-PT" sz="4400" spc="-1" strike="noStrike">
                <a:latin typeface="Arial"/>
              </a:rPr>
              <a:t>Clique para editar o formato do título</a:t>
            </a:r>
            <a:endParaRPr b="0" lang="pt-PT" sz="4400" spc="-1" strike="noStrike">
              <a:latin typeface="Arial"/>
            </a:endParaRPr>
          </a:p>
        </p:txBody>
      </p:sp>
      <p:sp>
        <p:nvSpPr>
          <p:cNvPr id="50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3200" spc="-1" strike="noStrike">
                <a:latin typeface="Arial"/>
              </a:rPr>
              <a:t>Clique para editar o formato de texto dos tópicos</a:t>
            </a:r>
            <a:endParaRPr b="0" lang="pt-PT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PT" sz="2800" spc="-1" strike="noStrike">
                <a:latin typeface="Arial"/>
              </a:rPr>
              <a:t>Segundo nível de tópicos</a:t>
            </a:r>
            <a:endParaRPr b="0" lang="pt-PT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2400" spc="-1" strike="noStrike">
                <a:latin typeface="Arial"/>
              </a:rPr>
              <a:t>Terceiro nível de tópicos</a:t>
            </a:r>
            <a:endParaRPr b="0" lang="pt-PT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PT" sz="2000" spc="-1" strike="noStrike">
                <a:latin typeface="Arial"/>
              </a:rPr>
              <a:t>Quarto nível de tópicos</a:t>
            </a:r>
            <a:endParaRPr b="0" lang="pt-PT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2000" spc="-1" strike="noStrike">
                <a:latin typeface="Arial"/>
              </a:rPr>
              <a:t>Quinto nível de tópicos</a:t>
            </a:r>
            <a:endParaRPr b="0" lang="pt-PT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2000" spc="-1" strike="noStrike">
                <a:latin typeface="Arial"/>
              </a:rPr>
              <a:t>Sexto nível de tópicos</a:t>
            </a:r>
            <a:endParaRPr b="0" lang="pt-PT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2000" spc="-1" strike="noStrike">
                <a:latin typeface="Arial"/>
              </a:rPr>
              <a:t>Sétimo nível de tópicos</a:t>
            </a:r>
            <a:endParaRPr b="0" lang="pt-PT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92" r:id="rId5"/>
    <p:sldLayoutId id="2147483793" r:id="rId6"/>
    <p:sldLayoutId id="2147483794" r:id="rId7"/>
    <p:sldLayoutId id="2147483795" r:id="rId8"/>
    <p:sldLayoutId id="2147483796" r:id="rId9"/>
    <p:sldLayoutId id="2147483797" r:id="rId10"/>
    <p:sldLayoutId id="2147483798" r:id="rId11"/>
    <p:sldLayoutId id="2147483799" r:id="rId12"/>
    <p:sldLayoutId id="2147483800" r:id="rId13"/>
    <p:sldLayoutId id="2147483801" r:id="rId14"/>
    <p:sldLayoutId id="2147483802" r:id="rId15"/>
    <p:sldLayoutId id="2147483803" r:id="rId16"/>
  </p:sldLayoutIdLst>
</p:sldMaster>
</file>

<file path=ppt/slideMasters/slideMaster1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CustomShape 1"/>
          <p:cNvSpPr/>
          <p:nvPr/>
        </p:nvSpPr>
        <p:spPr>
          <a:xfrm>
            <a:off x="0" y="6264360"/>
            <a:ext cx="12184200" cy="586080"/>
          </a:xfrm>
          <a:prstGeom prst="rect">
            <a:avLst/>
          </a:prstGeom>
          <a:solidFill>
            <a:srgbClr val="0f2f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41" name="CustomShape 2"/>
          <p:cNvSpPr/>
          <p:nvPr/>
        </p:nvSpPr>
        <p:spPr>
          <a:xfrm>
            <a:off x="0" y="360"/>
            <a:ext cx="12184200" cy="928080"/>
          </a:xfrm>
          <a:prstGeom prst="rect">
            <a:avLst/>
          </a:prstGeom>
          <a:solidFill>
            <a:srgbClr val="0f2f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542" name="Imagem 3" descr=""/>
          <p:cNvPicPr/>
          <p:nvPr/>
        </p:nvPicPr>
        <p:blipFill>
          <a:blip r:embed="rId2"/>
          <a:stretch/>
        </p:blipFill>
        <p:spPr>
          <a:xfrm>
            <a:off x="109800" y="6228360"/>
            <a:ext cx="674280" cy="674280"/>
          </a:xfrm>
          <a:prstGeom prst="rect">
            <a:avLst/>
          </a:prstGeom>
          <a:ln w="0">
            <a:noFill/>
          </a:ln>
        </p:spPr>
      </p:pic>
      <p:pic>
        <p:nvPicPr>
          <p:cNvPr id="543" name="Imagem 4" descr=""/>
          <p:cNvPicPr/>
          <p:nvPr/>
        </p:nvPicPr>
        <p:blipFill>
          <a:blip r:embed="rId3"/>
          <a:stretch/>
        </p:blipFill>
        <p:spPr>
          <a:xfrm>
            <a:off x="936000" y="6300360"/>
            <a:ext cx="532080" cy="532080"/>
          </a:xfrm>
          <a:prstGeom prst="rect">
            <a:avLst/>
          </a:prstGeom>
          <a:ln w="0">
            <a:noFill/>
          </a:ln>
        </p:spPr>
      </p:pic>
      <p:pic>
        <p:nvPicPr>
          <p:cNvPr id="544" name="Imagem 5" descr=""/>
          <p:cNvPicPr/>
          <p:nvPr/>
        </p:nvPicPr>
        <p:blipFill>
          <a:blip r:embed="rId4"/>
          <a:stretch/>
        </p:blipFill>
        <p:spPr>
          <a:xfrm>
            <a:off x="1620000" y="6300360"/>
            <a:ext cx="712080" cy="509400"/>
          </a:xfrm>
          <a:prstGeom prst="rect">
            <a:avLst/>
          </a:prstGeom>
          <a:ln w="0">
            <a:noFill/>
          </a:ln>
        </p:spPr>
      </p:pic>
      <p:sp>
        <p:nvSpPr>
          <p:cNvPr id="545" name="CustomShape 3"/>
          <p:cNvSpPr/>
          <p:nvPr/>
        </p:nvSpPr>
        <p:spPr>
          <a:xfrm>
            <a:off x="2088000" y="6372360"/>
            <a:ext cx="91476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pt-BR" sz="1800" spc="-1" strike="noStrike">
                <a:solidFill>
                  <a:srgbClr val="ffffff"/>
                </a:solidFill>
                <a:latin typeface="Arial Rounded MT Bold"/>
                <a:ea typeface="DejaVu Sans"/>
              </a:rPr>
              <a:t>Introduction to Distributed and Embedded Multi-agent Systems</a:t>
            </a:r>
            <a:endParaRPr b="0" lang="pt-PT" sz="1800" spc="-1" strike="noStrike">
              <a:latin typeface="Arial"/>
            </a:endParaRPr>
          </a:p>
        </p:txBody>
      </p:sp>
      <p:sp>
        <p:nvSpPr>
          <p:cNvPr id="546" name="CustomShape 4"/>
          <p:cNvSpPr/>
          <p:nvPr/>
        </p:nvSpPr>
        <p:spPr>
          <a:xfrm>
            <a:off x="11111040" y="6286320"/>
            <a:ext cx="1007640" cy="51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fld id="{2D0D795B-D79E-4180-82F6-D7604415C936}" type="slidenum">
              <a:rPr b="1" lang="en-US" sz="2800" spc="-1" strike="noStrike">
                <a:solidFill>
                  <a:srgbClr val="ffffff"/>
                </a:solidFill>
                <a:latin typeface="Arial Rounded MT Bold"/>
                <a:ea typeface="DejaVu Sans"/>
              </a:rPr>
              <a:t>&lt;número&gt;</a:t>
            </a:fld>
            <a:endParaRPr b="0" lang="pt-PT" sz="2800" spc="-1" strike="noStrike">
              <a:latin typeface="Arial"/>
            </a:endParaRPr>
          </a:p>
        </p:txBody>
      </p:sp>
      <p:sp>
        <p:nvSpPr>
          <p:cNvPr id="5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pt-PT" sz="4400" spc="-1" strike="noStrike">
                <a:latin typeface="Arial"/>
              </a:rPr>
              <a:t>Clique para editar o formato do título</a:t>
            </a:r>
            <a:endParaRPr b="0" lang="pt-PT" sz="4400" spc="-1" strike="noStrike">
              <a:latin typeface="Arial"/>
            </a:endParaRPr>
          </a:p>
        </p:txBody>
      </p:sp>
      <p:sp>
        <p:nvSpPr>
          <p:cNvPr id="54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3200" spc="-1" strike="noStrike">
                <a:latin typeface="Arial"/>
              </a:rPr>
              <a:t>Clique para editar o formato de texto dos tópicos</a:t>
            </a:r>
            <a:endParaRPr b="0" lang="pt-PT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PT" sz="2800" spc="-1" strike="noStrike">
                <a:latin typeface="Arial"/>
              </a:rPr>
              <a:t>Segundo nível de tópicos</a:t>
            </a:r>
            <a:endParaRPr b="0" lang="pt-PT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2400" spc="-1" strike="noStrike">
                <a:latin typeface="Arial"/>
              </a:rPr>
              <a:t>Terceiro nível de tópicos</a:t>
            </a:r>
            <a:endParaRPr b="0" lang="pt-PT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PT" sz="2000" spc="-1" strike="noStrike">
                <a:latin typeface="Arial"/>
              </a:rPr>
              <a:t>Quarto nível de tópicos</a:t>
            </a:r>
            <a:endParaRPr b="0" lang="pt-PT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2000" spc="-1" strike="noStrike">
                <a:latin typeface="Arial"/>
              </a:rPr>
              <a:t>Quinto nível de tópicos</a:t>
            </a:r>
            <a:endParaRPr b="0" lang="pt-PT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2000" spc="-1" strike="noStrike">
                <a:latin typeface="Arial"/>
              </a:rPr>
              <a:t>Sexto nível de tópicos</a:t>
            </a:r>
            <a:endParaRPr b="0" lang="pt-PT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2000" spc="-1" strike="noStrike">
                <a:latin typeface="Arial"/>
              </a:rPr>
              <a:t>Sétimo nível de tópicos</a:t>
            </a:r>
            <a:endParaRPr b="0" lang="pt-PT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05" r:id="rId5"/>
    <p:sldLayoutId id="2147483806" r:id="rId6"/>
    <p:sldLayoutId id="2147483807" r:id="rId7"/>
    <p:sldLayoutId id="2147483808" r:id="rId8"/>
    <p:sldLayoutId id="2147483809" r:id="rId9"/>
    <p:sldLayoutId id="2147483810" r:id="rId10"/>
    <p:sldLayoutId id="2147483811" r:id="rId11"/>
    <p:sldLayoutId id="2147483812" r:id="rId12"/>
    <p:sldLayoutId id="2147483813" r:id="rId13"/>
    <p:sldLayoutId id="2147483814" r:id="rId14"/>
    <p:sldLayoutId id="2147483815" r:id="rId15"/>
    <p:sldLayoutId id="2147483816" r:id="rId16"/>
  </p:sldLayoutIdLst>
</p:sldMaster>
</file>

<file path=ppt/slideMasters/slideMaster1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CustomShape 1"/>
          <p:cNvSpPr/>
          <p:nvPr/>
        </p:nvSpPr>
        <p:spPr>
          <a:xfrm>
            <a:off x="0" y="6264360"/>
            <a:ext cx="12184200" cy="586080"/>
          </a:xfrm>
          <a:prstGeom prst="rect">
            <a:avLst/>
          </a:prstGeom>
          <a:solidFill>
            <a:srgbClr val="0f2f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86" name="CustomShape 2"/>
          <p:cNvSpPr/>
          <p:nvPr/>
        </p:nvSpPr>
        <p:spPr>
          <a:xfrm>
            <a:off x="0" y="360"/>
            <a:ext cx="12184200" cy="928080"/>
          </a:xfrm>
          <a:prstGeom prst="rect">
            <a:avLst/>
          </a:prstGeom>
          <a:solidFill>
            <a:srgbClr val="0f2f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587" name="Imagem 3" descr=""/>
          <p:cNvPicPr/>
          <p:nvPr/>
        </p:nvPicPr>
        <p:blipFill>
          <a:blip r:embed="rId2"/>
          <a:stretch/>
        </p:blipFill>
        <p:spPr>
          <a:xfrm>
            <a:off x="109800" y="6228360"/>
            <a:ext cx="674280" cy="674280"/>
          </a:xfrm>
          <a:prstGeom prst="rect">
            <a:avLst/>
          </a:prstGeom>
          <a:ln w="0">
            <a:noFill/>
          </a:ln>
        </p:spPr>
      </p:pic>
      <p:pic>
        <p:nvPicPr>
          <p:cNvPr id="588" name="Imagem 4" descr=""/>
          <p:cNvPicPr/>
          <p:nvPr/>
        </p:nvPicPr>
        <p:blipFill>
          <a:blip r:embed="rId3"/>
          <a:stretch/>
        </p:blipFill>
        <p:spPr>
          <a:xfrm>
            <a:off x="936000" y="6300360"/>
            <a:ext cx="532080" cy="532080"/>
          </a:xfrm>
          <a:prstGeom prst="rect">
            <a:avLst/>
          </a:prstGeom>
          <a:ln w="0">
            <a:noFill/>
          </a:ln>
        </p:spPr>
      </p:pic>
      <p:pic>
        <p:nvPicPr>
          <p:cNvPr id="589" name="Imagem 5" descr=""/>
          <p:cNvPicPr/>
          <p:nvPr/>
        </p:nvPicPr>
        <p:blipFill>
          <a:blip r:embed="rId4"/>
          <a:stretch/>
        </p:blipFill>
        <p:spPr>
          <a:xfrm>
            <a:off x="1620000" y="6300360"/>
            <a:ext cx="712080" cy="509400"/>
          </a:xfrm>
          <a:prstGeom prst="rect">
            <a:avLst/>
          </a:prstGeom>
          <a:ln w="0">
            <a:noFill/>
          </a:ln>
        </p:spPr>
      </p:pic>
      <p:sp>
        <p:nvSpPr>
          <p:cNvPr id="590" name="CustomShape 3"/>
          <p:cNvSpPr/>
          <p:nvPr/>
        </p:nvSpPr>
        <p:spPr>
          <a:xfrm>
            <a:off x="2088000" y="6372360"/>
            <a:ext cx="91476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pt-BR" sz="1800" spc="-1" strike="noStrike">
                <a:solidFill>
                  <a:srgbClr val="ffffff"/>
                </a:solidFill>
                <a:latin typeface="Arial Rounded MT Bold"/>
                <a:ea typeface="DejaVu Sans"/>
              </a:rPr>
              <a:t>Introduction to Distributed and Embedded Multi-agent Systems</a:t>
            </a:r>
            <a:endParaRPr b="0" lang="pt-PT" sz="1800" spc="-1" strike="noStrike">
              <a:latin typeface="Arial"/>
            </a:endParaRPr>
          </a:p>
        </p:txBody>
      </p:sp>
      <p:sp>
        <p:nvSpPr>
          <p:cNvPr id="591" name="CustomShape 4"/>
          <p:cNvSpPr/>
          <p:nvPr/>
        </p:nvSpPr>
        <p:spPr>
          <a:xfrm>
            <a:off x="11111040" y="6286320"/>
            <a:ext cx="1007640" cy="51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fld id="{BE2E5028-534A-4A3D-A1B4-F505146882FF}" type="slidenum">
              <a:rPr b="1" lang="en-US" sz="2800" spc="-1" strike="noStrike">
                <a:solidFill>
                  <a:srgbClr val="ffffff"/>
                </a:solidFill>
                <a:latin typeface="Arial Rounded MT Bold"/>
                <a:ea typeface="DejaVu Sans"/>
              </a:rPr>
              <a:t>&lt;número&gt;</a:t>
            </a:fld>
            <a:endParaRPr b="0" lang="pt-PT" sz="2800" spc="-1" strike="noStrike">
              <a:latin typeface="Arial"/>
            </a:endParaRPr>
          </a:p>
        </p:txBody>
      </p:sp>
      <p:sp>
        <p:nvSpPr>
          <p:cNvPr id="59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pt-PT" sz="4400" spc="-1" strike="noStrike">
                <a:latin typeface="Arial"/>
              </a:rPr>
              <a:t>Clique para editar o formato do título</a:t>
            </a:r>
            <a:endParaRPr b="0" lang="pt-PT" sz="4400" spc="-1" strike="noStrike">
              <a:latin typeface="Arial"/>
            </a:endParaRPr>
          </a:p>
        </p:txBody>
      </p:sp>
      <p:sp>
        <p:nvSpPr>
          <p:cNvPr id="59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3200" spc="-1" strike="noStrike">
                <a:latin typeface="Arial"/>
              </a:rPr>
              <a:t>Clique para editar o formato de texto dos tópicos</a:t>
            </a:r>
            <a:endParaRPr b="0" lang="pt-PT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PT" sz="2800" spc="-1" strike="noStrike">
                <a:latin typeface="Arial"/>
              </a:rPr>
              <a:t>Segundo nível de tópicos</a:t>
            </a:r>
            <a:endParaRPr b="0" lang="pt-PT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2400" spc="-1" strike="noStrike">
                <a:latin typeface="Arial"/>
              </a:rPr>
              <a:t>Terceiro nível de tópicos</a:t>
            </a:r>
            <a:endParaRPr b="0" lang="pt-PT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PT" sz="2000" spc="-1" strike="noStrike">
                <a:latin typeface="Arial"/>
              </a:rPr>
              <a:t>Quarto nível de tópicos</a:t>
            </a:r>
            <a:endParaRPr b="0" lang="pt-PT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2000" spc="-1" strike="noStrike">
                <a:latin typeface="Arial"/>
              </a:rPr>
              <a:t>Quinto nível de tópicos</a:t>
            </a:r>
            <a:endParaRPr b="0" lang="pt-PT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2000" spc="-1" strike="noStrike">
                <a:latin typeface="Arial"/>
              </a:rPr>
              <a:t>Sexto nível de tópicos</a:t>
            </a:r>
            <a:endParaRPr b="0" lang="pt-PT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2000" spc="-1" strike="noStrike">
                <a:latin typeface="Arial"/>
              </a:rPr>
              <a:t>Sétimo nível de tópicos</a:t>
            </a:r>
            <a:endParaRPr b="0" lang="pt-PT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18" r:id="rId5"/>
    <p:sldLayoutId id="2147483819" r:id="rId6"/>
    <p:sldLayoutId id="2147483820" r:id="rId7"/>
    <p:sldLayoutId id="2147483821" r:id="rId8"/>
    <p:sldLayoutId id="2147483822" r:id="rId9"/>
    <p:sldLayoutId id="2147483823" r:id="rId10"/>
    <p:sldLayoutId id="2147483824" r:id="rId11"/>
    <p:sldLayoutId id="2147483825" r:id="rId12"/>
    <p:sldLayoutId id="2147483826" r:id="rId13"/>
    <p:sldLayoutId id="2147483827" r:id="rId14"/>
    <p:sldLayoutId id="2147483828" r:id="rId15"/>
    <p:sldLayoutId id="2147483829" r:id="rId16"/>
  </p:sldLayoutIdLst>
</p:sldMaster>
</file>

<file path=ppt/slideMasters/slideMaster1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CustomShape 1"/>
          <p:cNvSpPr/>
          <p:nvPr/>
        </p:nvSpPr>
        <p:spPr>
          <a:xfrm>
            <a:off x="0" y="6264360"/>
            <a:ext cx="12184560" cy="586440"/>
          </a:xfrm>
          <a:prstGeom prst="rect">
            <a:avLst/>
          </a:prstGeom>
          <a:solidFill>
            <a:srgbClr val="0f2f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31" name="CustomShape 2"/>
          <p:cNvSpPr/>
          <p:nvPr/>
        </p:nvSpPr>
        <p:spPr>
          <a:xfrm>
            <a:off x="0" y="360"/>
            <a:ext cx="12184560" cy="928440"/>
          </a:xfrm>
          <a:prstGeom prst="rect">
            <a:avLst/>
          </a:prstGeom>
          <a:solidFill>
            <a:srgbClr val="0f2f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632" name="Imagem 3" descr=""/>
          <p:cNvPicPr/>
          <p:nvPr/>
        </p:nvPicPr>
        <p:blipFill>
          <a:blip r:embed="rId2"/>
          <a:stretch/>
        </p:blipFill>
        <p:spPr>
          <a:xfrm>
            <a:off x="109800" y="6228360"/>
            <a:ext cx="674640" cy="674640"/>
          </a:xfrm>
          <a:prstGeom prst="rect">
            <a:avLst/>
          </a:prstGeom>
          <a:ln w="0">
            <a:noFill/>
          </a:ln>
        </p:spPr>
      </p:pic>
      <p:pic>
        <p:nvPicPr>
          <p:cNvPr id="633" name="Imagem 4" descr=""/>
          <p:cNvPicPr/>
          <p:nvPr/>
        </p:nvPicPr>
        <p:blipFill>
          <a:blip r:embed="rId3"/>
          <a:stretch/>
        </p:blipFill>
        <p:spPr>
          <a:xfrm>
            <a:off x="936000" y="6300360"/>
            <a:ext cx="532440" cy="532440"/>
          </a:xfrm>
          <a:prstGeom prst="rect">
            <a:avLst/>
          </a:prstGeom>
          <a:ln w="0">
            <a:noFill/>
          </a:ln>
        </p:spPr>
      </p:pic>
      <p:pic>
        <p:nvPicPr>
          <p:cNvPr id="634" name="Imagem 5" descr=""/>
          <p:cNvPicPr/>
          <p:nvPr/>
        </p:nvPicPr>
        <p:blipFill>
          <a:blip r:embed="rId4"/>
          <a:stretch/>
        </p:blipFill>
        <p:spPr>
          <a:xfrm>
            <a:off x="1620000" y="6300360"/>
            <a:ext cx="712440" cy="509760"/>
          </a:xfrm>
          <a:prstGeom prst="rect">
            <a:avLst/>
          </a:prstGeom>
          <a:ln w="0">
            <a:noFill/>
          </a:ln>
        </p:spPr>
      </p:pic>
      <p:sp>
        <p:nvSpPr>
          <p:cNvPr id="635" name="CustomShape 3"/>
          <p:cNvSpPr/>
          <p:nvPr/>
        </p:nvSpPr>
        <p:spPr>
          <a:xfrm>
            <a:off x="2088000" y="6372360"/>
            <a:ext cx="91479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pt-BR" sz="1800" spc="-1" strike="noStrike">
                <a:solidFill>
                  <a:srgbClr val="ffffff"/>
                </a:solidFill>
                <a:latin typeface="Arial Rounded MT Bold"/>
                <a:ea typeface="DejaVu Sans"/>
              </a:rPr>
              <a:t>Introduction to Distributed and Embedded Multi-agent Systems</a:t>
            </a:r>
            <a:endParaRPr b="0" lang="pt-PT" sz="1800" spc="-1" strike="noStrike">
              <a:latin typeface="Arial"/>
            </a:endParaRPr>
          </a:p>
        </p:txBody>
      </p:sp>
      <p:sp>
        <p:nvSpPr>
          <p:cNvPr id="636" name="CustomShape 4"/>
          <p:cNvSpPr/>
          <p:nvPr/>
        </p:nvSpPr>
        <p:spPr>
          <a:xfrm>
            <a:off x="11111040" y="6286320"/>
            <a:ext cx="1008000" cy="51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fld id="{D546C111-CA38-4446-9EBC-DDBC48A55C0D}" type="slidenum">
              <a:rPr b="1" lang="en-US" sz="2800" spc="-1" strike="noStrike">
                <a:solidFill>
                  <a:srgbClr val="ffffff"/>
                </a:solidFill>
                <a:latin typeface="Arial Rounded MT Bold"/>
                <a:ea typeface="DejaVu Sans"/>
              </a:rPr>
              <a:t>&lt;número&gt;</a:t>
            </a:fld>
            <a:endParaRPr b="0" lang="pt-PT" sz="2800" spc="-1" strike="noStrike">
              <a:latin typeface="Arial"/>
            </a:endParaRPr>
          </a:p>
        </p:txBody>
      </p:sp>
      <p:sp>
        <p:nvSpPr>
          <p:cNvPr id="63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pt-PT" sz="4400" spc="-1" strike="noStrike">
                <a:latin typeface="Arial"/>
              </a:rPr>
              <a:t>Clique para editar o formato do título</a:t>
            </a:r>
            <a:endParaRPr b="0" lang="pt-PT" sz="4400" spc="-1" strike="noStrike">
              <a:latin typeface="Arial"/>
            </a:endParaRPr>
          </a:p>
        </p:txBody>
      </p:sp>
      <p:sp>
        <p:nvSpPr>
          <p:cNvPr id="63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3200" spc="-1" strike="noStrike">
                <a:latin typeface="Arial"/>
              </a:rPr>
              <a:t>Clique para editar o formato de texto dos tópicos</a:t>
            </a:r>
            <a:endParaRPr b="0" lang="pt-PT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PT" sz="2800" spc="-1" strike="noStrike">
                <a:latin typeface="Arial"/>
              </a:rPr>
              <a:t>Segundo nível de tópicos</a:t>
            </a:r>
            <a:endParaRPr b="0" lang="pt-PT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2400" spc="-1" strike="noStrike">
                <a:latin typeface="Arial"/>
              </a:rPr>
              <a:t>Terceiro nível de tópicos</a:t>
            </a:r>
            <a:endParaRPr b="0" lang="pt-PT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PT" sz="2000" spc="-1" strike="noStrike">
                <a:latin typeface="Arial"/>
              </a:rPr>
              <a:t>Quarto nível de tópicos</a:t>
            </a:r>
            <a:endParaRPr b="0" lang="pt-PT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2000" spc="-1" strike="noStrike">
                <a:latin typeface="Arial"/>
              </a:rPr>
              <a:t>Quinto nível de tópicos</a:t>
            </a:r>
            <a:endParaRPr b="0" lang="pt-PT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2000" spc="-1" strike="noStrike">
                <a:latin typeface="Arial"/>
              </a:rPr>
              <a:t>Sexto nível de tópicos</a:t>
            </a:r>
            <a:endParaRPr b="0" lang="pt-PT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2000" spc="-1" strike="noStrike">
                <a:latin typeface="Arial"/>
              </a:rPr>
              <a:t>Sétimo nível de tópicos</a:t>
            </a:r>
            <a:endParaRPr b="0" lang="pt-PT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31" r:id="rId5"/>
    <p:sldLayoutId id="2147483832" r:id="rId6"/>
    <p:sldLayoutId id="2147483833" r:id="rId7"/>
    <p:sldLayoutId id="2147483834" r:id="rId8"/>
    <p:sldLayoutId id="2147483835" r:id="rId9"/>
    <p:sldLayoutId id="2147483836" r:id="rId10"/>
    <p:sldLayoutId id="2147483837" r:id="rId11"/>
    <p:sldLayoutId id="2147483838" r:id="rId12"/>
    <p:sldLayoutId id="2147483839" r:id="rId13"/>
    <p:sldLayoutId id="2147483840" r:id="rId14"/>
    <p:sldLayoutId id="2147483841" r:id="rId15"/>
    <p:sldLayoutId id="2147483842" r:id="rId16"/>
  </p:sldLayoutIdLst>
</p:sldMaster>
</file>

<file path=ppt/slideMasters/slideMaster1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CustomShape 1"/>
          <p:cNvSpPr/>
          <p:nvPr/>
        </p:nvSpPr>
        <p:spPr>
          <a:xfrm>
            <a:off x="0" y="6264360"/>
            <a:ext cx="12184560" cy="586440"/>
          </a:xfrm>
          <a:prstGeom prst="rect">
            <a:avLst/>
          </a:prstGeom>
          <a:solidFill>
            <a:srgbClr val="0f2f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76" name="CustomShape 2"/>
          <p:cNvSpPr/>
          <p:nvPr/>
        </p:nvSpPr>
        <p:spPr>
          <a:xfrm>
            <a:off x="0" y="360"/>
            <a:ext cx="12184560" cy="928440"/>
          </a:xfrm>
          <a:prstGeom prst="rect">
            <a:avLst/>
          </a:prstGeom>
          <a:solidFill>
            <a:srgbClr val="0f2f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677" name="Imagem 3" descr=""/>
          <p:cNvPicPr/>
          <p:nvPr/>
        </p:nvPicPr>
        <p:blipFill>
          <a:blip r:embed="rId2"/>
          <a:stretch/>
        </p:blipFill>
        <p:spPr>
          <a:xfrm>
            <a:off x="109800" y="6228360"/>
            <a:ext cx="674640" cy="674640"/>
          </a:xfrm>
          <a:prstGeom prst="rect">
            <a:avLst/>
          </a:prstGeom>
          <a:ln w="0">
            <a:noFill/>
          </a:ln>
        </p:spPr>
      </p:pic>
      <p:pic>
        <p:nvPicPr>
          <p:cNvPr id="678" name="Imagem 4" descr=""/>
          <p:cNvPicPr/>
          <p:nvPr/>
        </p:nvPicPr>
        <p:blipFill>
          <a:blip r:embed="rId3"/>
          <a:stretch/>
        </p:blipFill>
        <p:spPr>
          <a:xfrm>
            <a:off x="936000" y="6300360"/>
            <a:ext cx="532440" cy="532440"/>
          </a:xfrm>
          <a:prstGeom prst="rect">
            <a:avLst/>
          </a:prstGeom>
          <a:ln w="0">
            <a:noFill/>
          </a:ln>
        </p:spPr>
      </p:pic>
      <p:pic>
        <p:nvPicPr>
          <p:cNvPr id="679" name="Imagem 5" descr=""/>
          <p:cNvPicPr/>
          <p:nvPr/>
        </p:nvPicPr>
        <p:blipFill>
          <a:blip r:embed="rId4"/>
          <a:stretch/>
        </p:blipFill>
        <p:spPr>
          <a:xfrm>
            <a:off x="1620000" y="6300360"/>
            <a:ext cx="712440" cy="509760"/>
          </a:xfrm>
          <a:prstGeom prst="rect">
            <a:avLst/>
          </a:prstGeom>
          <a:ln w="0">
            <a:noFill/>
          </a:ln>
        </p:spPr>
      </p:pic>
      <p:sp>
        <p:nvSpPr>
          <p:cNvPr id="680" name="CustomShape 3"/>
          <p:cNvSpPr/>
          <p:nvPr/>
        </p:nvSpPr>
        <p:spPr>
          <a:xfrm>
            <a:off x="2088000" y="6372360"/>
            <a:ext cx="91479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pt-BR" sz="1800" spc="-1" strike="noStrike">
                <a:solidFill>
                  <a:srgbClr val="ffffff"/>
                </a:solidFill>
                <a:latin typeface="Arial Rounded MT Bold"/>
                <a:ea typeface="DejaVu Sans"/>
              </a:rPr>
              <a:t>Introduction to Distributed and Embedded Multi-agent Systems</a:t>
            </a:r>
            <a:endParaRPr b="0" lang="pt-PT" sz="1800" spc="-1" strike="noStrike">
              <a:latin typeface="Arial"/>
            </a:endParaRPr>
          </a:p>
        </p:txBody>
      </p:sp>
      <p:sp>
        <p:nvSpPr>
          <p:cNvPr id="681" name="CustomShape 4"/>
          <p:cNvSpPr/>
          <p:nvPr/>
        </p:nvSpPr>
        <p:spPr>
          <a:xfrm>
            <a:off x="11111040" y="6286320"/>
            <a:ext cx="1008000" cy="51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fld id="{069F980E-B9B7-48CF-9736-6815FBCDABEC}" type="slidenum">
              <a:rPr b="1" lang="en-US" sz="2800" spc="-1" strike="noStrike">
                <a:solidFill>
                  <a:srgbClr val="ffffff"/>
                </a:solidFill>
                <a:latin typeface="Arial Rounded MT Bold"/>
                <a:ea typeface="DejaVu Sans"/>
              </a:rPr>
              <a:t>&lt;número&gt;</a:t>
            </a:fld>
            <a:endParaRPr b="0" lang="pt-PT" sz="2800" spc="-1" strike="noStrike">
              <a:latin typeface="Arial"/>
            </a:endParaRPr>
          </a:p>
        </p:txBody>
      </p:sp>
      <p:sp>
        <p:nvSpPr>
          <p:cNvPr id="68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pt-PT" sz="4400" spc="-1" strike="noStrike">
                <a:latin typeface="Arial"/>
              </a:rPr>
              <a:t>Clique para editar o formato do título</a:t>
            </a:r>
            <a:endParaRPr b="0" lang="pt-PT" sz="4400" spc="-1" strike="noStrike">
              <a:latin typeface="Arial"/>
            </a:endParaRPr>
          </a:p>
        </p:txBody>
      </p:sp>
      <p:sp>
        <p:nvSpPr>
          <p:cNvPr id="68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3200" spc="-1" strike="noStrike">
                <a:latin typeface="Arial"/>
              </a:rPr>
              <a:t>Clique para editar o formato de texto dos tópicos</a:t>
            </a:r>
            <a:endParaRPr b="0" lang="pt-PT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PT" sz="2800" spc="-1" strike="noStrike">
                <a:latin typeface="Arial"/>
              </a:rPr>
              <a:t>Segundo nível de tópicos</a:t>
            </a:r>
            <a:endParaRPr b="0" lang="pt-PT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2400" spc="-1" strike="noStrike">
                <a:latin typeface="Arial"/>
              </a:rPr>
              <a:t>Terceiro nível de tópicos</a:t>
            </a:r>
            <a:endParaRPr b="0" lang="pt-PT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PT" sz="2000" spc="-1" strike="noStrike">
                <a:latin typeface="Arial"/>
              </a:rPr>
              <a:t>Quarto nível de tópicos</a:t>
            </a:r>
            <a:endParaRPr b="0" lang="pt-PT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2000" spc="-1" strike="noStrike">
                <a:latin typeface="Arial"/>
              </a:rPr>
              <a:t>Quinto nível de tópicos</a:t>
            </a:r>
            <a:endParaRPr b="0" lang="pt-PT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2000" spc="-1" strike="noStrike">
                <a:latin typeface="Arial"/>
              </a:rPr>
              <a:t>Sexto nível de tópicos</a:t>
            </a:r>
            <a:endParaRPr b="0" lang="pt-PT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2000" spc="-1" strike="noStrike">
                <a:latin typeface="Arial"/>
              </a:rPr>
              <a:t>Sétimo nível de tópicos</a:t>
            </a:r>
            <a:endParaRPr b="0" lang="pt-PT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44" r:id="rId5"/>
    <p:sldLayoutId id="2147483845" r:id="rId6"/>
    <p:sldLayoutId id="2147483846" r:id="rId7"/>
    <p:sldLayoutId id="2147483847" r:id="rId8"/>
    <p:sldLayoutId id="2147483848" r:id="rId9"/>
    <p:sldLayoutId id="2147483849" r:id="rId10"/>
    <p:sldLayoutId id="2147483850" r:id="rId11"/>
    <p:sldLayoutId id="2147483851" r:id="rId12"/>
    <p:sldLayoutId id="2147483852" r:id="rId13"/>
    <p:sldLayoutId id="2147483853" r:id="rId14"/>
    <p:sldLayoutId id="2147483854" r:id="rId15"/>
    <p:sldLayoutId id="2147483855" r:id="rId16"/>
  </p:sldLayoutIdLst>
</p:sldMaster>
</file>

<file path=ppt/slideMasters/slideMaster1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CustomShape 1"/>
          <p:cNvSpPr/>
          <p:nvPr/>
        </p:nvSpPr>
        <p:spPr>
          <a:xfrm>
            <a:off x="0" y="6264360"/>
            <a:ext cx="12184560" cy="586440"/>
          </a:xfrm>
          <a:prstGeom prst="rect">
            <a:avLst/>
          </a:prstGeom>
          <a:solidFill>
            <a:srgbClr val="0f2f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21" name="CustomShape 2"/>
          <p:cNvSpPr/>
          <p:nvPr/>
        </p:nvSpPr>
        <p:spPr>
          <a:xfrm>
            <a:off x="0" y="360"/>
            <a:ext cx="12184560" cy="928440"/>
          </a:xfrm>
          <a:prstGeom prst="rect">
            <a:avLst/>
          </a:prstGeom>
          <a:solidFill>
            <a:srgbClr val="0f2f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722" name="Imagem 3" descr=""/>
          <p:cNvPicPr/>
          <p:nvPr/>
        </p:nvPicPr>
        <p:blipFill>
          <a:blip r:embed="rId2"/>
          <a:stretch/>
        </p:blipFill>
        <p:spPr>
          <a:xfrm>
            <a:off x="109800" y="6228360"/>
            <a:ext cx="674640" cy="674640"/>
          </a:xfrm>
          <a:prstGeom prst="rect">
            <a:avLst/>
          </a:prstGeom>
          <a:ln w="0">
            <a:noFill/>
          </a:ln>
        </p:spPr>
      </p:pic>
      <p:pic>
        <p:nvPicPr>
          <p:cNvPr id="723" name="Imagem 4" descr=""/>
          <p:cNvPicPr/>
          <p:nvPr/>
        </p:nvPicPr>
        <p:blipFill>
          <a:blip r:embed="rId3"/>
          <a:stretch/>
        </p:blipFill>
        <p:spPr>
          <a:xfrm>
            <a:off x="936000" y="6300360"/>
            <a:ext cx="532440" cy="532440"/>
          </a:xfrm>
          <a:prstGeom prst="rect">
            <a:avLst/>
          </a:prstGeom>
          <a:ln w="0">
            <a:noFill/>
          </a:ln>
        </p:spPr>
      </p:pic>
      <p:pic>
        <p:nvPicPr>
          <p:cNvPr id="724" name="Imagem 5" descr=""/>
          <p:cNvPicPr/>
          <p:nvPr/>
        </p:nvPicPr>
        <p:blipFill>
          <a:blip r:embed="rId4"/>
          <a:stretch/>
        </p:blipFill>
        <p:spPr>
          <a:xfrm>
            <a:off x="1620000" y="6300360"/>
            <a:ext cx="712440" cy="509760"/>
          </a:xfrm>
          <a:prstGeom prst="rect">
            <a:avLst/>
          </a:prstGeom>
          <a:ln w="0">
            <a:noFill/>
          </a:ln>
        </p:spPr>
      </p:pic>
      <p:sp>
        <p:nvSpPr>
          <p:cNvPr id="725" name="CustomShape 3"/>
          <p:cNvSpPr/>
          <p:nvPr/>
        </p:nvSpPr>
        <p:spPr>
          <a:xfrm>
            <a:off x="2088000" y="6372360"/>
            <a:ext cx="91479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pt-BR" sz="1800" spc="-1" strike="noStrike">
                <a:solidFill>
                  <a:srgbClr val="ffffff"/>
                </a:solidFill>
                <a:latin typeface="Arial Rounded MT Bold"/>
                <a:ea typeface="DejaVu Sans"/>
              </a:rPr>
              <a:t>Introduction to Distributed and Embedded Multi-agent Systems</a:t>
            </a:r>
            <a:endParaRPr b="0" lang="pt-PT" sz="1800" spc="-1" strike="noStrike">
              <a:latin typeface="Arial"/>
            </a:endParaRPr>
          </a:p>
        </p:txBody>
      </p:sp>
      <p:sp>
        <p:nvSpPr>
          <p:cNvPr id="726" name="CustomShape 4"/>
          <p:cNvSpPr/>
          <p:nvPr/>
        </p:nvSpPr>
        <p:spPr>
          <a:xfrm>
            <a:off x="11111040" y="6286320"/>
            <a:ext cx="1008000" cy="51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fld id="{6C7B856D-0C0F-4316-9E35-799A4FDE80FC}" type="slidenum">
              <a:rPr b="1" lang="en-US" sz="2800" spc="-1" strike="noStrike">
                <a:solidFill>
                  <a:srgbClr val="ffffff"/>
                </a:solidFill>
                <a:latin typeface="Arial Rounded MT Bold"/>
                <a:ea typeface="DejaVu Sans"/>
              </a:rPr>
              <a:t>&lt;número&gt;</a:t>
            </a:fld>
            <a:endParaRPr b="0" lang="pt-PT" sz="2800" spc="-1" strike="noStrike">
              <a:latin typeface="Arial"/>
            </a:endParaRPr>
          </a:p>
        </p:txBody>
      </p:sp>
      <p:sp>
        <p:nvSpPr>
          <p:cNvPr id="72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pt-PT" sz="4400" spc="-1" strike="noStrike">
                <a:latin typeface="Arial"/>
              </a:rPr>
              <a:t>Clique para editar o formato do título</a:t>
            </a:r>
            <a:endParaRPr b="0" lang="pt-PT" sz="4400" spc="-1" strike="noStrike">
              <a:latin typeface="Arial"/>
            </a:endParaRPr>
          </a:p>
        </p:txBody>
      </p:sp>
      <p:sp>
        <p:nvSpPr>
          <p:cNvPr id="72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3200" spc="-1" strike="noStrike">
                <a:latin typeface="Arial"/>
              </a:rPr>
              <a:t>Clique para editar o formato de texto dos tópicos</a:t>
            </a:r>
            <a:endParaRPr b="0" lang="pt-PT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PT" sz="2800" spc="-1" strike="noStrike">
                <a:latin typeface="Arial"/>
              </a:rPr>
              <a:t>Segundo nível de tópicos</a:t>
            </a:r>
            <a:endParaRPr b="0" lang="pt-PT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2400" spc="-1" strike="noStrike">
                <a:latin typeface="Arial"/>
              </a:rPr>
              <a:t>Terceiro nível de tópicos</a:t>
            </a:r>
            <a:endParaRPr b="0" lang="pt-PT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PT" sz="2000" spc="-1" strike="noStrike">
                <a:latin typeface="Arial"/>
              </a:rPr>
              <a:t>Quarto nível de tópicos</a:t>
            </a:r>
            <a:endParaRPr b="0" lang="pt-PT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2000" spc="-1" strike="noStrike">
                <a:latin typeface="Arial"/>
              </a:rPr>
              <a:t>Quinto nível de tópicos</a:t>
            </a:r>
            <a:endParaRPr b="0" lang="pt-PT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2000" spc="-1" strike="noStrike">
                <a:latin typeface="Arial"/>
              </a:rPr>
              <a:t>Sexto nível de tópicos</a:t>
            </a:r>
            <a:endParaRPr b="0" lang="pt-PT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2000" spc="-1" strike="noStrike">
                <a:latin typeface="Arial"/>
              </a:rPr>
              <a:t>Sétimo nível de tópicos</a:t>
            </a:r>
            <a:endParaRPr b="0" lang="pt-PT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  <p:sldLayoutId id="2147483864" r:id="rId12"/>
    <p:sldLayoutId id="2147483865" r:id="rId13"/>
    <p:sldLayoutId id="2147483866" r:id="rId14"/>
    <p:sldLayoutId id="2147483867" r:id="rId15"/>
    <p:sldLayoutId id="2147483868" r:id="rId16"/>
  </p:sldLayoutIdLst>
</p:sldMaster>
</file>

<file path=ppt/slideMasters/slideMaster1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CustomShape 1"/>
          <p:cNvSpPr/>
          <p:nvPr/>
        </p:nvSpPr>
        <p:spPr>
          <a:xfrm>
            <a:off x="0" y="6264360"/>
            <a:ext cx="12184560" cy="586440"/>
          </a:xfrm>
          <a:prstGeom prst="rect">
            <a:avLst/>
          </a:prstGeom>
          <a:solidFill>
            <a:srgbClr val="0f2f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66" name="CustomShape 2"/>
          <p:cNvSpPr/>
          <p:nvPr/>
        </p:nvSpPr>
        <p:spPr>
          <a:xfrm>
            <a:off x="0" y="360"/>
            <a:ext cx="12184560" cy="928440"/>
          </a:xfrm>
          <a:prstGeom prst="rect">
            <a:avLst/>
          </a:prstGeom>
          <a:solidFill>
            <a:srgbClr val="0f2f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767" name="Imagem 3" descr=""/>
          <p:cNvPicPr/>
          <p:nvPr/>
        </p:nvPicPr>
        <p:blipFill>
          <a:blip r:embed="rId2"/>
          <a:stretch/>
        </p:blipFill>
        <p:spPr>
          <a:xfrm>
            <a:off x="109800" y="6228360"/>
            <a:ext cx="674640" cy="674640"/>
          </a:xfrm>
          <a:prstGeom prst="rect">
            <a:avLst/>
          </a:prstGeom>
          <a:ln w="0">
            <a:noFill/>
          </a:ln>
        </p:spPr>
      </p:pic>
      <p:pic>
        <p:nvPicPr>
          <p:cNvPr id="768" name="Imagem 4" descr=""/>
          <p:cNvPicPr/>
          <p:nvPr/>
        </p:nvPicPr>
        <p:blipFill>
          <a:blip r:embed="rId3"/>
          <a:stretch/>
        </p:blipFill>
        <p:spPr>
          <a:xfrm>
            <a:off x="936000" y="6300360"/>
            <a:ext cx="532440" cy="532440"/>
          </a:xfrm>
          <a:prstGeom prst="rect">
            <a:avLst/>
          </a:prstGeom>
          <a:ln w="0">
            <a:noFill/>
          </a:ln>
        </p:spPr>
      </p:pic>
      <p:pic>
        <p:nvPicPr>
          <p:cNvPr id="769" name="Imagem 5" descr=""/>
          <p:cNvPicPr/>
          <p:nvPr/>
        </p:nvPicPr>
        <p:blipFill>
          <a:blip r:embed="rId4"/>
          <a:stretch/>
        </p:blipFill>
        <p:spPr>
          <a:xfrm>
            <a:off x="1620000" y="6300360"/>
            <a:ext cx="712440" cy="509760"/>
          </a:xfrm>
          <a:prstGeom prst="rect">
            <a:avLst/>
          </a:prstGeom>
          <a:ln w="0">
            <a:noFill/>
          </a:ln>
        </p:spPr>
      </p:pic>
      <p:sp>
        <p:nvSpPr>
          <p:cNvPr id="770" name="CustomShape 3"/>
          <p:cNvSpPr/>
          <p:nvPr/>
        </p:nvSpPr>
        <p:spPr>
          <a:xfrm>
            <a:off x="2088000" y="6372360"/>
            <a:ext cx="91479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pt-BR" sz="1800" spc="-1" strike="noStrike">
                <a:solidFill>
                  <a:srgbClr val="ffffff"/>
                </a:solidFill>
                <a:latin typeface="Arial Rounded MT Bold"/>
                <a:ea typeface="DejaVu Sans"/>
              </a:rPr>
              <a:t>Introduction to Distributed and Embedded Multi-agent Systems</a:t>
            </a:r>
            <a:endParaRPr b="0" lang="pt-PT" sz="1800" spc="-1" strike="noStrike">
              <a:latin typeface="Arial"/>
            </a:endParaRPr>
          </a:p>
        </p:txBody>
      </p:sp>
      <p:sp>
        <p:nvSpPr>
          <p:cNvPr id="771" name="CustomShape 4"/>
          <p:cNvSpPr/>
          <p:nvPr/>
        </p:nvSpPr>
        <p:spPr>
          <a:xfrm>
            <a:off x="11111040" y="6286320"/>
            <a:ext cx="1008000" cy="51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fld id="{3F0A6304-D3EF-4107-B7F0-66D96D3D19BE}" type="slidenum">
              <a:rPr b="1" lang="en-US" sz="2800" spc="-1" strike="noStrike">
                <a:solidFill>
                  <a:srgbClr val="ffffff"/>
                </a:solidFill>
                <a:latin typeface="Arial Rounded MT Bold"/>
                <a:ea typeface="DejaVu Sans"/>
              </a:rPr>
              <a:t>&lt;número&gt;</a:t>
            </a:fld>
            <a:endParaRPr b="0" lang="pt-PT" sz="2800" spc="-1" strike="noStrike">
              <a:latin typeface="Arial"/>
            </a:endParaRPr>
          </a:p>
        </p:txBody>
      </p:sp>
      <p:sp>
        <p:nvSpPr>
          <p:cNvPr id="77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pt-PT" sz="4400" spc="-1" strike="noStrike">
                <a:latin typeface="Arial"/>
              </a:rPr>
              <a:t>Clique para editar o formato do título</a:t>
            </a:r>
            <a:endParaRPr b="0" lang="pt-PT" sz="4400" spc="-1" strike="noStrike">
              <a:latin typeface="Arial"/>
            </a:endParaRPr>
          </a:p>
        </p:txBody>
      </p:sp>
      <p:sp>
        <p:nvSpPr>
          <p:cNvPr id="77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3200" spc="-1" strike="noStrike">
                <a:latin typeface="Arial"/>
              </a:rPr>
              <a:t>Clique para editar o formato de texto dos tópicos</a:t>
            </a:r>
            <a:endParaRPr b="0" lang="pt-PT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PT" sz="2800" spc="-1" strike="noStrike">
                <a:latin typeface="Arial"/>
              </a:rPr>
              <a:t>Segundo nível de tópicos</a:t>
            </a:r>
            <a:endParaRPr b="0" lang="pt-PT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2400" spc="-1" strike="noStrike">
                <a:latin typeface="Arial"/>
              </a:rPr>
              <a:t>Terceiro nível de tópicos</a:t>
            </a:r>
            <a:endParaRPr b="0" lang="pt-PT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PT" sz="2000" spc="-1" strike="noStrike">
                <a:latin typeface="Arial"/>
              </a:rPr>
              <a:t>Quarto nível de tópicos</a:t>
            </a:r>
            <a:endParaRPr b="0" lang="pt-PT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2000" spc="-1" strike="noStrike">
                <a:latin typeface="Arial"/>
              </a:rPr>
              <a:t>Quinto nível de tópicos</a:t>
            </a:r>
            <a:endParaRPr b="0" lang="pt-PT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2000" spc="-1" strike="noStrike">
                <a:latin typeface="Arial"/>
              </a:rPr>
              <a:t>Sexto nível de tópicos</a:t>
            </a:r>
            <a:endParaRPr b="0" lang="pt-PT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2000" spc="-1" strike="noStrike">
                <a:latin typeface="Arial"/>
              </a:rPr>
              <a:t>Sétimo nível de tópicos</a:t>
            </a:r>
            <a:endParaRPr b="0" lang="pt-PT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70" r:id="rId5"/>
    <p:sldLayoutId id="2147483871" r:id="rId6"/>
    <p:sldLayoutId id="2147483872" r:id="rId7"/>
    <p:sldLayoutId id="2147483873" r:id="rId8"/>
    <p:sldLayoutId id="2147483874" r:id="rId9"/>
    <p:sldLayoutId id="2147483875" r:id="rId10"/>
    <p:sldLayoutId id="2147483876" r:id="rId11"/>
    <p:sldLayoutId id="2147483877" r:id="rId12"/>
    <p:sldLayoutId id="2147483878" r:id="rId13"/>
    <p:sldLayoutId id="2147483879" r:id="rId14"/>
    <p:sldLayoutId id="2147483880" r:id="rId15"/>
    <p:sldLayoutId id="2147483881" r:id="rId16"/>
  </p:sldLayoutIdLst>
</p:sldMaster>
</file>

<file path=ppt/slideMasters/slideMaster1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CustomShape 1"/>
          <p:cNvSpPr/>
          <p:nvPr/>
        </p:nvSpPr>
        <p:spPr>
          <a:xfrm>
            <a:off x="0" y="6264360"/>
            <a:ext cx="12184560" cy="586440"/>
          </a:xfrm>
          <a:prstGeom prst="rect">
            <a:avLst/>
          </a:prstGeom>
          <a:solidFill>
            <a:srgbClr val="0f2f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11" name="CustomShape 2"/>
          <p:cNvSpPr/>
          <p:nvPr/>
        </p:nvSpPr>
        <p:spPr>
          <a:xfrm>
            <a:off x="0" y="360"/>
            <a:ext cx="12184560" cy="928440"/>
          </a:xfrm>
          <a:prstGeom prst="rect">
            <a:avLst/>
          </a:prstGeom>
          <a:solidFill>
            <a:srgbClr val="0f2f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812" name="Imagem 3" descr=""/>
          <p:cNvPicPr/>
          <p:nvPr/>
        </p:nvPicPr>
        <p:blipFill>
          <a:blip r:embed="rId2"/>
          <a:stretch/>
        </p:blipFill>
        <p:spPr>
          <a:xfrm>
            <a:off x="109800" y="6228360"/>
            <a:ext cx="674640" cy="674640"/>
          </a:xfrm>
          <a:prstGeom prst="rect">
            <a:avLst/>
          </a:prstGeom>
          <a:ln w="0">
            <a:noFill/>
          </a:ln>
        </p:spPr>
      </p:pic>
      <p:pic>
        <p:nvPicPr>
          <p:cNvPr id="813" name="Imagem 4" descr=""/>
          <p:cNvPicPr/>
          <p:nvPr/>
        </p:nvPicPr>
        <p:blipFill>
          <a:blip r:embed="rId3"/>
          <a:stretch/>
        </p:blipFill>
        <p:spPr>
          <a:xfrm>
            <a:off x="936000" y="6300360"/>
            <a:ext cx="532440" cy="532440"/>
          </a:xfrm>
          <a:prstGeom prst="rect">
            <a:avLst/>
          </a:prstGeom>
          <a:ln w="0">
            <a:noFill/>
          </a:ln>
        </p:spPr>
      </p:pic>
      <p:pic>
        <p:nvPicPr>
          <p:cNvPr id="814" name="Imagem 5" descr=""/>
          <p:cNvPicPr/>
          <p:nvPr/>
        </p:nvPicPr>
        <p:blipFill>
          <a:blip r:embed="rId4"/>
          <a:stretch/>
        </p:blipFill>
        <p:spPr>
          <a:xfrm>
            <a:off x="1620000" y="6300360"/>
            <a:ext cx="712440" cy="509760"/>
          </a:xfrm>
          <a:prstGeom prst="rect">
            <a:avLst/>
          </a:prstGeom>
          <a:ln w="0">
            <a:noFill/>
          </a:ln>
        </p:spPr>
      </p:pic>
      <p:sp>
        <p:nvSpPr>
          <p:cNvPr id="815" name="CustomShape 3"/>
          <p:cNvSpPr/>
          <p:nvPr/>
        </p:nvSpPr>
        <p:spPr>
          <a:xfrm>
            <a:off x="2088000" y="6372360"/>
            <a:ext cx="91479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pt-BR" sz="1800" spc="-1" strike="noStrike">
                <a:solidFill>
                  <a:srgbClr val="ffffff"/>
                </a:solidFill>
                <a:latin typeface="Arial Rounded MT Bold"/>
                <a:ea typeface="DejaVu Sans"/>
              </a:rPr>
              <a:t>Introduction to Distributed and Embedded Multi-agent Systems</a:t>
            </a:r>
            <a:endParaRPr b="0" lang="pt-PT" sz="1800" spc="-1" strike="noStrike">
              <a:latin typeface="Arial"/>
            </a:endParaRPr>
          </a:p>
        </p:txBody>
      </p:sp>
      <p:sp>
        <p:nvSpPr>
          <p:cNvPr id="816" name="CustomShape 4"/>
          <p:cNvSpPr/>
          <p:nvPr/>
        </p:nvSpPr>
        <p:spPr>
          <a:xfrm>
            <a:off x="11111040" y="6286320"/>
            <a:ext cx="1008000" cy="51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fld id="{CC2CD829-AB28-42D7-893E-FE6EBB977A93}" type="slidenum">
              <a:rPr b="1" lang="en-US" sz="2800" spc="-1" strike="noStrike">
                <a:solidFill>
                  <a:srgbClr val="ffffff"/>
                </a:solidFill>
                <a:latin typeface="Arial Rounded MT Bold"/>
                <a:ea typeface="DejaVu Sans"/>
              </a:rPr>
              <a:t>&lt;número&gt;</a:t>
            </a:fld>
            <a:endParaRPr b="0" lang="pt-PT" sz="2800" spc="-1" strike="noStrike">
              <a:latin typeface="Arial"/>
            </a:endParaRPr>
          </a:p>
        </p:txBody>
      </p:sp>
      <p:sp>
        <p:nvSpPr>
          <p:cNvPr id="81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pt-PT" sz="4400" spc="-1" strike="noStrike">
                <a:latin typeface="Arial"/>
              </a:rPr>
              <a:t>Clique para editar o formato do título</a:t>
            </a:r>
            <a:endParaRPr b="0" lang="pt-PT" sz="4400" spc="-1" strike="noStrike">
              <a:latin typeface="Arial"/>
            </a:endParaRPr>
          </a:p>
        </p:txBody>
      </p:sp>
      <p:sp>
        <p:nvSpPr>
          <p:cNvPr id="81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3200" spc="-1" strike="noStrike">
                <a:latin typeface="Arial"/>
              </a:rPr>
              <a:t>Clique para editar o formato de texto dos tópicos</a:t>
            </a:r>
            <a:endParaRPr b="0" lang="pt-PT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PT" sz="2800" spc="-1" strike="noStrike">
                <a:latin typeface="Arial"/>
              </a:rPr>
              <a:t>Segundo nível de tópicos</a:t>
            </a:r>
            <a:endParaRPr b="0" lang="pt-PT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2400" spc="-1" strike="noStrike">
                <a:latin typeface="Arial"/>
              </a:rPr>
              <a:t>Terceiro nível de tópicos</a:t>
            </a:r>
            <a:endParaRPr b="0" lang="pt-PT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PT" sz="2000" spc="-1" strike="noStrike">
                <a:latin typeface="Arial"/>
              </a:rPr>
              <a:t>Quarto nível de tópicos</a:t>
            </a:r>
            <a:endParaRPr b="0" lang="pt-PT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2000" spc="-1" strike="noStrike">
                <a:latin typeface="Arial"/>
              </a:rPr>
              <a:t>Quinto nível de tópicos</a:t>
            </a:r>
            <a:endParaRPr b="0" lang="pt-PT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2000" spc="-1" strike="noStrike">
                <a:latin typeface="Arial"/>
              </a:rPr>
              <a:t>Sexto nível de tópicos</a:t>
            </a:r>
            <a:endParaRPr b="0" lang="pt-PT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2000" spc="-1" strike="noStrike">
                <a:latin typeface="Arial"/>
              </a:rPr>
              <a:t>Sétimo nível de tópicos</a:t>
            </a:r>
            <a:endParaRPr b="0" lang="pt-PT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83" r:id="rId5"/>
    <p:sldLayoutId id="2147483884" r:id="rId6"/>
    <p:sldLayoutId id="2147483885" r:id="rId7"/>
    <p:sldLayoutId id="2147483886" r:id="rId8"/>
    <p:sldLayoutId id="2147483887" r:id="rId9"/>
    <p:sldLayoutId id="2147483888" r:id="rId10"/>
    <p:sldLayoutId id="2147483889" r:id="rId11"/>
    <p:sldLayoutId id="2147483890" r:id="rId12"/>
    <p:sldLayoutId id="2147483891" r:id="rId13"/>
    <p:sldLayoutId id="2147483892" r:id="rId14"/>
    <p:sldLayoutId id="2147483893" r:id="rId15"/>
    <p:sldLayoutId id="2147483894" r:id="rId16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CustomShape 1"/>
          <p:cNvSpPr/>
          <p:nvPr/>
        </p:nvSpPr>
        <p:spPr>
          <a:xfrm>
            <a:off x="0" y="6264360"/>
            <a:ext cx="12184560" cy="586440"/>
          </a:xfrm>
          <a:prstGeom prst="rect">
            <a:avLst/>
          </a:prstGeom>
          <a:solidFill>
            <a:srgbClr val="0f2f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" name="CustomShape 2"/>
          <p:cNvSpPr/>
          <p:nvPr/>
        </p:nvSpPr>
        <p:spPr>
          <a:xfrm>
            <a:off x="0" y="360"/>
            <a:ext cx="12184560" cy="928440"/>
          </a:xfrm>
          <a:prstGeom prst="rect">
            <a:avLst/>
          </a:prstGeom>
          <a:solidFill>
            <a:srgbClr val="0f2f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7" name="Imagem 3" descr=""/>
          <p:cNvPicPr/>
          <p:nvPr/>
        </p:nvPicPr>
        <p:blipFill>
          <a:blip r:embed="rId2"/>
          <a:stretch/>
        </p:blipFill>
        <p:spPr>
          <a:xfrm>
            <a:off x="109800" y="6228360"/>
            <a:ext cx="674640" cy="674640"/>
          </a:xfrm>
          <a:prstGeom prst="rect">
            <a:avLst/>
          </a:prstGeom>
          <a:ln w="0">
            <a:noFill/>
          </a:ln>
        </p:spPr>
      </p:pic>
      <p:pic>
        <p:nvPicPr>
          <p:cNvPr id="48" name="Imagem 4" descr=""/>
          <p:cNvPicPr/>
          <p:nvPr/>
        </p:nvPicPr>
        <p:blipFill>
          <a:blip r:embed="rId3"/>
          <a:stretch/>
        </p:blipFill>
        <p:spPr>
          <a:xfrm>
            <a:off x="936000" y="6300360"/>
            <a:ext cx="532440" cy="532440"/>
          </a:xfrm>
          <a:prstGeom prst="rect">
            <a:avLst/>
          </a:prstGeom>
          <a:ln w="0">
            <a:noFill/>
          </a:ln>
        </p:spPr>
      </p:pic>
      <p:pic>
        <p:nvPicPr>
          <p:cNvPr id="49" name="Imagem 5" descr=""/>
          <p:cNvPicPr/>
          <p:nvPr/>
        </p:nvPicPr>
        <p:blipFill>
          <a:blip r:embed="rId4"/>
          <a:stretch/>
        </p:blipFill>
        <p:spPr>
          <a:xfrm>
            <a:off x="1620000" y="6300360"/>
            <a:ext cx="712440" cy="509760"/>
          </a:xfrm>
          <a:prstGeom prst="rect">
            <a:avLst/>
          </a:prstGeom>
          <a:ln w="0">
            <a:noFill/>
          </a:ln>
        </p:spPr>
      </p:pic>
      <p:sp>
        <p:nvSpPr>
          <p:cNvPr id="50" name="CustomShape 3"/>
          <p:cNvSpPr/>
          <p:nvPr/>
        </p:nvSpPr>
        <p:spPr>
          <a:xfrm>
            <a:off x="2088000" y="6372360"/>
            <a:ext cx="91479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pt-BR" sz="1800" spc="-1" strike="noStrike">
                <a:solidFill>
                  <a:srgbClr val="ffffff"/>
                </a:solidFill>
                <a:latin typeface="Arial Rounded MT Bold"/>
                <a:ea typeface="DejaVu Sans"/>
              </a:rPr>
              <a:t>Introduction to Distributed and Embedded Multi-agent Systems</a:t>
            </a:r>
            <a:endParaRPr b="0" lang="pt-PT" sz="1800" spc="-1" strike="noStrike">
              <a:latin typeface="Arial"/>
            </a:endParaRPr>
          </a:p>
        </p:txBody>
      </p:sp>
      <p:sp>
        <p:nvSpPr>
          <p:cNvPr id="51" name="CustomShape 4"/>
          <p:cNvSpPr/>
          <p:nvPr/>
        </p:nvSpPr>
        <p:spPr>
          <a:xfrm>
            <a:off x="11111040" y="6286320"/>
            <a:ext cx="1008000" cy="51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fld id="{584F4811-E6E5-4521-B97D-70FC36162E54}" type="slidenum">
              <a:rPr b="1" lang="en-US" sz="2800" spc="-1" strike="noStrike">
                <a:solidFill>
                  <a:srgbClr val="ffffff"/>
                </a:solidFill>
                <a:latin typeface="Arial Rounded MT Bold"/>
                <a:ea typeface="DejaVu Sans"/>
              </a:rPr>
              <a:t>&lt;número&gt;</a:t>
            </a:fld>
            <a:endParaRPr b="0" lang="pt-PT" sz="2800" spc="-1" strike="noStrike">
              <a:latin typeface="Arial"/>
            </a:endParaRPr>
          </a:p>
        </p:txBody>
      </p:sp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pt-PT" sz="4400" spc="-1" strike="noStrike">
                <a:latin typeface="Arial"/>
              </a:rPr>
              <a:t>Clique para editar o formato do título</a:t>
            </a:r>
            <a:endParaRPr b="0" lang="pt-PT" sz="4400" spc="-1" strike="noStrike"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3200" spc="-1" strike="noStrike">
                <a:latin typeface="Arial"/>
              </a:rPr>
              <a:t>Clique para editar o formato de texto dos tópicos</a:t>
            </a:r>
            <a:endParaRPr b="0" lang="pt-PT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PT" sz="2800" spc="-1" strike="noStrike">
                <a:latin typeface="Arial"/>
              </a:rPr>
              <a:t>Segundo nível de tópicos</a:t>
            </a:r>
            <a:endParaRPr b="0" lang="pt-PT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2400" spc="-1" strike="noStrike">
                <a:latin typeface="Arial"/>
              </a:rPr>
              <a:t>Terceiro nível de tópicos</a:t>
            </a:r>
            <a:endParaRPr b="0" lang="pt-PT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PT" sz="2000" spc="-1" strike="noStrike">
                <a:latin typeface="Arial"/>
              </a:rPr>
              <a:t>Quarto nível de tópicos</a:t>
            </a:r>
            <a:endParaRPr b="0" lang="pt-PT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2000" spc="-1" strike="noStrike">
                <a:latin typeface="Arial"/>
              </a:rPr>
              <a:t>Quinto nível de tópicos</a:t>
            </a:r>
            <a:endParaRPr b="0" lang="pt-PT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2000" spc="-1" strike="noStrike">
                <a:latin typeface="Arial"/>
              </a:rPr>
              <a:t>Sexto nível de tópicos</a:t>
            </a:r>
            <a:endParaRPr b="0" lang="pt-PT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2000" spc="-1" strike="noStrike">
                <a:latin typeface="Arial"/>
              </a:rPr>
              <a:t>Sétimo nível de tópicos</a:t>
            </a:r>
            <a:endParaRPr b="0" lang="pt-PT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</p:sldLayoutIdLst>
</p:sldMaster>
</file>

<file path=ppt/slideMasters/slideMaster2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CustomShape 1"/>
          <p:cNvSpPr/>
          <p:nvPr/>
        </p:nvSpPr>
        <p:spPr>
          <a:xfrm>
            <a:off x="0" y="6264360"/>
            <a:ext cx="12184560" cy="586440"/>
          </a:xfrm>
          <a:prstGeom prst="rect">
            <a:avLst/>
          </a:prstGeom>
          <a:solidFill>
            <a:srgbClr val="0f2f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56" name="CustomShape 2"/>
          <p:cNvSpPr/>
          <p:nvPr/>
        </p:nvSpPr>
        <p:spPr>
          <a:xfrm>
            <a:off x="0" y="360"/>
            <a:ext cx="12184560" cy="928440"/>
          </a:xfrm>
          <a:prstGeom prst="rect">
            <a:avLst/>
          </a:prstGeom>
          <a:solidFill>
            <a:srgbClr val="0f2f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857" name="Imagem 3" descr=""/>
          <p:cNvPicPr/>
          <p:nvPr/>
        </p:nvPicPr>
        <p:blipFill>
          <a:blip r:embed="rId2"/>
          <a:stretch/>
        </p:blipFill>
        <p:spPr>
          <a:xfrm>
            <a:off x="109800" y="6228360"/>
            <a:ext cx="674640" cy="674640"/>
          </a:xfrm>
          <a:prstGeom prst="rect">
            <a:avLst/>
          </a:prstGeom>
          <a:ln w="0">
            <a:noFill/>
          </a:ln>
        </p:spPr>
      </p:pic>
      <p:pic>
        <p:nvPicPr>
          <p:cNvPr id="858" name="Imagem 4" descr=""/>
          <p:cNvPicPr/>
          <p:nvPr/>
        </p:nvPicPr>
        <p:blipFill>
          <a:blip r:embed="rId3"/>
          <a:stretch/>
        </p:blipFill>
        <p:spPr>
          <a:xfrm>
            <a:off x="936000" y="6300360"/>
            <a:ext cx="532440" cy="532440"/>
          </a:xfrm>
          <a:prstGeom prst="rect">
            <a:avLst/>
          </a:prstGeom>
          <a:ln w="0">
            <a:noFill/>
          </a:ln>
        </p:spPr>
      </p:pic>
      <p:pic>
        <p:nvPicPr>
          <p:cNvPr id="859" name="Imagem 5" descr=""/>
          <p:cNvPicPr/>
          <p:nvPr/>
        </p:nvPicPr>
        <p:blipFill>
          <a:blip r:embed="rId4"/>
          <a:stretch/>
        </p:blipFill>
        <p:spPr>
          <a:xfrm>
            <a:off x="1620000" y="6300360"/>
            <a:ext cx="712440" cy="509760"/>
          </a:xfrm>
          <a:prstGeom prst="rect">
            <a:avLst/>
          </a:prstGeom>
          <a:ln w="0">
            <a:noFill/>
          </a:ln>
        </p:spPr>
      </p:pic>
      <p:sp>
        <p:nvSpPr>
          <p:cNvPr id="860" name="CustomShape 3"/>
          <p:cNvSpPr/>
          <p:nvPr/>
        </p:nvSpPr>
        <p:spPr>
          <a:xfrm>
            <a:off x="2088000" y="6372360"/>
            <a:ext cx="91479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pt-BR" sz="1800" spc="-1" strike="noStrike">
                <a:solidFill>
                  <a:srgbClr val="ffffff"/>
                </a:solidFill>
                <a:latin typeface="Arial Rounded MT Bold"/>
                <a:ea typeface="DejaVu Sans"/>
              </a:rPr>
              <a:t>Introduction to Distributed and Embedded Multi-agent Systems</a:t>
            </a:r>
            <a:endParaRPr b="0" lang="pt-PT" sz="1800" spc="-1" strike="noStrike">
              <a:latin typeface="Arial"/>
            </a:endParaRPr>
          </a:p>
        </p:txBody>
      </p:sp>
      <p:sp>
        <p:nvSpPr>
          <p:cNvPr id="861" name="CustomShape 4"/>
          <p:cNvSpPr/>
          <p:nvPr/>
        </p:nvSpPr>
        <p:spPr>
          <a:xfrm>
            <a:off x="11111040" y="6286320"/>
            <a:ext cx="1008000" cy="51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fld id="{EC683451-193B-4DF7-861A-011FFFEDF2ED}" type="slidenum">
              <a:rPr b="1" lang="en-US" sz="2800" spc="-1" strike="noStrike">
                <a:solidFill>
                  <a:srgbClr val="ffffff"/>
                </a:solidFill>
                <a:latin typeface="Arial Rounded MT Bold"/>
                <a:ea typeface="DejaVu Sans"/>
              </a:rPr>
              <a:t>&lt;número&gt;</a:t>
            </a:fld>
            <a:endParaRPr b="0" lang="pt-PT" sz="2800" spc="-1" strike="noStrike">
              <a:latin typeface="Arial"/>
            </a:endParaRPr>
          </a:p>
        </p:txBody>
      </p:sp>
      <p:sp>
        <p:nvSpPr>
          <p:cNvPr id="86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pt-PT" sz="4400" spc="-1" strike="noStrike">
                <a:latin typeface="Arial"/>
              </a:rPr>
              <a:t>Clique para editar o formato do título</a:t>
            </a:r>
            <a:endParaRPr b="0" lang="pt-PT" sz="4400" spc="-1" strike="noStrike">
              <a:latin typeface="Arial"/>
            </a:endParaRPr>
          </a:p>
        </p:txBody>
      </p:sp>
      <p:sp>
        <p:nvSpPr>
          <p:cNvPr id="86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3200" spc="-1" strike="noStrike">
                <a:latin typeface="Arial"/>
              </a:rPr>
              <a:t>Clique para editar o formato de texto dos tópicos</a:t>
            </a:r>
            <a:endParaRPr b="0" lang="pt-PT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PT" sz="2800" spc="-1" strike="noStrike">
                <a:latin typeface="Arial"/>
              </a:rPr>
              <a:t>Segundo nível de tópicos</a:t>
            </a:r>
            <a:endParaRPr b="0" lang="pt-PT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2400" spc="-1" strike="noStrike">
                <a:latin typeface="Arial"/>
              </a:rPr>
              <a:t>Terceiro nível de tópicos</a:t>
            </a:r>
            <a:endParaRPr b="0" lang="pt-PT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PT" sz="2000" spc="-1" strike="noStrike">
                <a:latin typeface="Arial"/>
              </a:rPr>
              <a:t>Quarto nível de tópicos</a:t>
            </a:r>
            <a:endParaRPr b="0" lang="pt-PT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2000" spc="-1" strike="noStrike">
                <a:latin typeface="Arial"/>
              </a:rPr>
              <a:t>Quinto nível de tópicos</a:t>
            </a:r>
            <a:endParaRPr b="0" lang="pt-PT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2000" spc="-1" strike="noStrike">
                <a:latin typeface="Arial"/>
              </a:rPr>
              <a:t>Sexto nível de tópicos</a:t>
            </a:r>
            <a:endParaRPr b="0" lang="pt-PT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2000" spc="-1" strike="noStrike">
                <a:latin typeface="Arial"/>
              </a:rPr>
              <a:t>Sétimo nível de tópicos</a:t>
            </a:r>
            <a:endParaRPr b="0" lang="pt-PT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  <p:sldLayoutId id="2147483904" r:id="rId13"/>
    <p:sldLayoutId id="2147483905" r:id="rId14"/>
    <p:sldLayoutId id="2147483906" r:id="rId15"/>
    <p:sldLayoutId id="2147483907" r:id="rId16"/>
  </p:sldLayoutIdLst>
</p:sldMaster>
</file>

<file path=ppt/slideMasters/slideMaster2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CustomShape 1"/>
          <p:cNvSpPr/>
          <p:nvPr/>
        </p:nvSpPr>
        <p:spPr>
          <a:xfrm>
            <a:off x="0" y="6264360"/>
            <a:ext cx="12184560" cy="586440"/>
          </a:xfrm>
          <a:prstGeom prst="rect">
            <a:avLst/>
          </a:prstGeom>
          <a:solidFill>
            <a:srgbClr val="0f2f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01" name="CustomShape 2"/>
          <p:cNvSpPr/>
          <p:nvPr/>
        </p:nvSpPr>
        <p:spPr>
          <a:xfrm>
            <a:off x="0" y="360"/>
            <a:ext cx="12184560" cy="928440"/>
          </a:xfrm>
          <a:prstGeom prst="rect">
            <a:avLst/>
          </a:prstGeom>
          <a:solidFill>
            <a:srgbClr val="0f2f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902" name="Imagem 3" descr=""/>
          <p:cNvPicPr/>
          <p:nvPr/>
        </p:nvPicPr>
        <p:blipFill>
          <a:blip r:embed="rId2"/>
          <a:stretch/>
        </p:blipFill>
        <p:spPr>
          <a:xfrm>
            <a:off x="109800" y="6228360"/>
            <a:ext cx="674640" cy="674640"/>
          </a:xfrm>
          <a:prstGeom prst="rect">
            <a:avLst/>
          </a:prstGeom>
          <a:ln w="0">
            <a:noFill/>
          </a:ln>
        </p:spPr>
      </p:pic>
      <p:pic>
        <p:nvPicPr>
          <p:cNvPr id="903" name="Imagem 4" descr=""/>
          <p:cNvPicPr/>
          <p:nvPr/>
        </p:nvPicPr>
        <p:blipFill>
          <a:blip r:embed="rId3"/>
          <a:stretch/>
        </p:blipFill>
        <p:spPr>
          <a:xfrm>
            <a:off x="936000" y="6300360"/>
            <a:ext cx="532440" cy="532440"/>
          </a:xfrm>
          <a:prstGeom prst="rect">
            <a:avLst/>
          </a:prstGeom>
          <a:ln w="0">
            <a:noFill/>
          </a:ln>
        </p:spPr>
      </p:pic>
      <p:pic>
        <p:nvPicPr>
          <p:cNvPr id="904" name="Imagem 5" descr=""/>
          <p:cNvPicPr/>
          <p:nvPr/>
        </p:nvPicPr>
        <p:blipFill>
          <a:blip r:embed="rId4"/>
          <a:stretch/>
        </p:blipFill>
        <p:spPr>
          <a:xfrm>
            <a:off x="1620000" y="6300360"/>
            <a:ext cx="712440" cy="509760"/>
          </a:xfrm>
          <a:prstGeom prst="rect">
            <a:avLst/>
          </a:prstGeom>
          <a:ln w="0">
            <a:noFill/>
          </a:ln>
        </p:spPr>
      </p:pic>
      <p:sp>
        <p:nvSpPr>
          <p:cNvPr id="905" name="CustomShape 3"/>
          <p:cNvSpPr/>
          <p:nvPr/>
        </p:nvSpPr>
        <p:spPr>
          <a:xfrm>
            <a:off x="2088000" y="6372360"/>
            <a:ext cx="91479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pt-BR" sz="1800" spc="-1" strike="noStrike">
                <a:solidFill>
                  <a:srgbClr val="ffffff"/>
                </a:solidFill>
                <a:latin typeface="Arial Rounded MT Bold"/>
                <a:ea typeface="DejaVu Sans"/>
              </a:rPr>
              <a:t>Introduction to Distributed and Embedded Multi-agent Systems</a:t>
            </a:r>
            <a:endParaRPr b="0" lang="pt-PT" sz="1800" spc="-1" strike="noStrike">
              <a:latin typeface="Arial"/>
            </a:endParaRPr>
          </a:p>
        </p:txBody>
      </p:sp>
      <p:sp>
        <p:nvSpPr>
          <p:cNvPr id="906" name="CustomShape 4"/>
          <p:cNvSpPr/>
          <p:nvPr/>
        </p:nvSpPr>
        <p:spPr>
          <a:xfrm>
            <a:off x="11111040" y="6286320"/>
            <a:ext cx="1008000" cy="51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fld id="{ADC2AE89-07F1-4620-A0E0-C2CAB4BDF88C}" type="slidenum">
              <a:rPr b="1" lang="en-US" sz="2800" spc="-1" strike="noStrike">
                <a:solidFill>
                  <a:srgbClr val="ffffff"/>
                </a:solidFill>
                <a:latin typeface="Arial Rounded MT Bold"/>
                <a:ea typeface="DejaVu Sans"/>
              </a:rPr>
              <a:t>&lt;número&gt;</a:t>
            </a:fld>
            <a:endParaRPr b="0" lang="pt-PT" sz="2800" spc="-1" strike="noStrike">
              <a:latin typeface="Arial"/>
            </a:endParaRPr>
          </a:p>
        </p:txBody>
      </p:sp>
      <p:sp>
        <p:nvSpPr>
          <p:cNvPr id="90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pt-PT" sz="4400" spc="-1" strike="noStrike">
                <a:latin typeface="Arial"/>
              </a:rPr>
              <a:t>Clique para editar o formato do título</a:t>
            </a:r>
            <a:endParaRPr b="0" lang="pt-PT" sz="4400" spc="-1" strike="noStrike">
              <a:latin typeface="Arial"/>
            </a:endParaRPr>
          </a:p>
        </p:txBody>
      </p:sp>
      <p:sp>
        <p:nvSpPr>
          <p:cNvPr id="90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3200" spc="-1" strike="noStrike">
                <a:latin typeface="Arial"/>
              </a:rPr>
              <a:t>Clique para editar o formato de texto dos tópicos</a:t>
            </a:r>
            <a:endParaRPr b="0" lang="pt-PT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PT" sz="2800" spc="-1" strike="noStrike">
                <a:latin typeface="Arial"/>
              </a:rPr>
              <a:t>Segundo nível de tópicos</a:t>
            </a:r>
            <a:endParaRPr b="0" lang="pt-PT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2400" spc="-1" strike="noStrike">
                <a:latin typeface="Arial"/>
              </a:rPr>
              <a:t>Terceiro nível de tópicos</a:t>
            </a:r>
            <a:endParaRPr b="0" lang="pt-PT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PT" sz="2000" spc="-1" strike="noStrike">
                <a:latin typeface="Arial"/>
              </a:rPr>
              <a:t>Quarto nível de tópicos</a:t>
            </a:r>
            <a:endParaRPr b="0" lang="pt-PT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2000" spc="-1" strike="noStrike">
                <a:latin typeface="Arial"/>
              </a:rPr>
              <a:t>Quinto nível de tópicos</a:t>
            </a:r>
            <a:endParaRPr b="0" lang="pt-PT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2000" spc="-1" strike="noStrike">
                <a:latin typeface="Arial"/>
              </a:rPr>
              <a:t>Sexto nível de tópicos</a:t>
            </a:r>
            <a:endParaRPr b="0" lang="pt-PT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2000" spc="-1" strike="noStrike">
                <a:latin typeface="Arial"/>
              </a:rPr>
              <a:t>Sétimo nível de tópicos</a:t>
            </a:r>
            <a:endParaRPr b="0" lang="pt-PT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  <p:sldLayoutId id="2147483917" r:id="rId13"/>
    <p:sldLayoutId id="2147483918" r:id="rId14"/>
    <p:sldLayoutId id="2147483919" r:id="rId15"/>
    <p:sldLayoutId id="2147483920" r:id="rId16"/>
  </p:sldLayoutIdLst>
</p:sldMaster>
</file>

<file path=ppt/slideMasters/slideMaster2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CustomShape 1"/>
          <p:cNvSpPr/>
          <p:nvPr/>
        </p:nvSpPr>
        <p:spPr>
          <a:xfrm>
            <a:off x="0" y="6264360"/>
            <a:ext cx="12184560" cy="586440"/>
          </a:xfrm>
          <a:prstGeom prst="rect">
            <a:avLst/>
          </a:prstGeom>
          <a:solidFill>
            <a:srgbClr val="0f2f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46" name="CustomShape 2"/>
          <p:cNvSpPr/>
          <p:nvPr/>
        </p:nvSpPr>
        <p:spPr>
          <a:xfrm>
            <a:off x="0" y="360"/>
            <a:ext cx="12184560" cy="928440"/>
          </a:xfrm>
          <a:prstGeom prst="rect">
            <a:avLst/>
          </a:prstGeom>
          <a:solidFill>
            <a:srgbClr val="0f2f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947" name="Imagem 3" descr=""/>
          <p:cNvPicPr/>
          <p:nvPr/>
        </p:nvPicPr>
        <p:blipFill>
          <a:blip r:embed="rId2"/>
          <a:stretch/>
        </p:blipFill>
        <p:spPr>
          <a:xfrm>
            <a:off x="109800" y="6228360"/>
            <a:ext cx="674640" cy="674640"/>
          </a:xfrm>
          <a:prstGeom prst="rect">
            <a:avLst/>
          </a:prstGeom>
          <a:ln w="0">
            <a:noFill/>
          </a:ln>
        </p:spPr>
      </p:pic>
      <p:pic>
        <p:nvPicPr>
          <p:cNvPr id="948" name="Imagem 4" descr=""/>
          <p:cNvPicPr/>
          <p:nvPr/>
        </p:nvPicPr>
        <p:blipFill>
          <a:blip r:embed="rId3"/>
          <a:stretch/>
        </p:blipFill>
        <p:spPr>
          <a:xfrm>
            <a:off x="936000" y="6300360"/>
            <a:ext cx="532440" cy="532440"/>
          </a:xfrm>
          <a:prstGeom prst="rect">
            <a:avLst/>
          </a:prstGeom>
          <a:ln w="0">
            <a:noFill/>
          </a:ln>
        </p:spPr>
      </p:pic>
      <p:pic>
        <p:nvPicPr>
          <p:cNvPr id="949" name="Imagem 5" descr=""/>
          <p:cNvPicPr/>
          <p:nvPr/>
        </p:nvPicPr>
        <p:blipFill>
          <a:blip r:embed="rId4"/>
          <a:stretch/>
        </p:blipFill>
        <p:spPr>
          <a:xfrm>
            <a:off x="1620000" y="6300360"/>
            <a:ext cx="712440" cy="509760"/>
          </a:xfrm>
          <a:prstGeom prst="rect">
            <a:avLst/>
          </a:prstGeom>
          <a:ln w="0">
            <a:noFill/>
          </a:ln>
        </p:spPr>
      </p:pic>
      <p:sp>
        <p:nvSpPr>
          <p:cNvPr id="950" name="CustomShape 3"/>
          <p:cNvSpPr/>
          <p:nvPr/>
        </p:nvSpPr>
        <p:spPr>
          <a:xfrm>
            <a:off x="2088000" y="6372360"/>
            <a:ext cx="91479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pt-BR" sz="1800" spc="-1" strike="noStrike">
                <a:solidFill>
                  <a:srgbClr val="ffffff"/>
                </a:solidFill>
                <a:latin typeface="Arial Rounded MT Bold"/>
                <a:ea typeface="DejaVu Sans"/>
              </a:rPr>
              <a:t>Introduction to Distributed and Embedded Multi-agent Systems</a:t>
            </a:r>
            <a:endParaRPr b="0" lang="pt-PT" sz="1800" spc="-1" strike="noStrike">
              <a:latin typeface="Arial"/>
            </a:endParaRPr>
          </a:p>
        </p:txBody>
      </p:sp>
      <p:sp>
        <p:nvSpPr>
          <p:cNvPr id="951" name="CustomShape 4"/>
          <p:cNvSpPr/>
          <p:nvPr/>
        </p:nvSpPr>
        <p:spPr>
          <a:xfrm>
            <a:off x="11111040" y="6286320"/>
            <a:ext cx="1008000" cy="51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fld id="{2EEF619E-3DA1-4710-B92C-262A35C26A15}" type="slidenum">
              <a:rPr b="1" lang="en-US" sz="2800" spc="-1" strike="noStrike">
                <a:solidFill>
                  <a:srgbClr val="ffffff"/>
                </a:solidFill>
                <a:latin typeface="Arial Rounded MT Bold"/>
                <a:ea typeface="DejaVu Sans"/>
              </a:rPr>
              <a:t>&lt;número&gt;</a:t>
            </a:fld>
            <a:endParaRPr b="0" lang="pt-PT" sz="2800" spc="-1" strike="noStrike">
              <a:latin typeface="Arial"/>
            </a:endParaRPr>
          </a:p>
        </p:txBody>
      </p:sp>
      <p:sp>
        <p:nvSpPr>
          <p:cNvPr id="95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pt-PT" sz="4400" spc="-1" strike="noStrike">
                <a:latin typeface="Arial"/>
              </a:rPr>
              <a:t>Clique </a:t>
            </a:r>
            <a:r>
              <a:rPr b="0" lang="pt-PT" sz="4400" spc="-1" strike="noStrike">
                <a:latin typeface="Arial"/>
              </a:rPr>
              <a:t>para </a:t>
            </a:r>
            <a:r>
              <a:rPr b="0" lang="pt-PT" sz="4400" spc="-1" strike="noStrike">
                <a:latin typeface="Arial"/>
              </a:rPr>
              <a:t>editar </a:t>
            </a:r>
            <a:r>
              <a:rPr b="0" lang="pt-PT" sz="4400" spc="-1" strike="noStrike">
                <a:latin typeface="Arial"/>
              </a:rPr>
              <a:t>o </a:t>
            </a:r>
            <a:r>
              <a:rPr b="0" lang="pt-PT" sz="4400" spc="-1" strike="noStrike">
                <a:latin typeface="Arial"/>
              </a:rPr>
              <a:t>format</a:t>
            </a:r>
            <a:r>
              <a:rPr b="0" lang="pt-PT" sz="4400" spc="-1" strike="noStrike">
                <a:latin typeface="Arial"/>
              </a:rPr>
              <a:t>o do </a:t>
            </a:r>
            <a:r>
              <a:rPr b="0" lang="pt-PT" sz="4400" spc="-1" strike="noStrike">
                <a:latin typeface="Arial"/>
              </a:rPr>
              <a:t>título</a:t>
            </a:r>
            <a:endParaRPr b="0" lang="pt-PT" sz="4400" spc="-1" strike="noStrike">
              <a:latin typeface="Arial"/>
            </a:endParaRPr>
          </a:p>
        </p:txBody>
      </p:sp>
      <p:sp>
        <p:nvSpPr>
          <p:cNvPr id="95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3200" spc="-1" strike="noStrike">
                <a:latin typeface="Arial"/>
              </a:rPr>
              <a:t>Clique para editar o formato de texto dos tópicos</a:t>
            </a:r>
            <a:endParaRPr b="0" lang="pt-PT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PT" sz="2800" spc="-1" strike="noStrike">
                <a:latin typeface="Arial"/>
              </a:rPr>
              <a:t>Segundo nível de tópicos</a:t>
            </a:r>
            <a:endParaRPr b="0" lang="pt-PT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2400" spc="-1" strike="noStrike">
                <a:latin typeface="Arial"/>
              </a:rPr>
              <a:t>Terceiro nível de tópicos</a:t>
            </a:r>
            <a:endParaRPr b="0" lang="pt-PT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PT" sz="2000" spc="-1" strike="noStrike">
                <a:latin typeface="Arial"/>
              </a:rPr>
              <a:t>Quarto nível de tópicos</a:t>
            </a:r>
            <a:endParaRPr b="0" lang="pt-PT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2000" spc="-1" strike="noStrike">
                <a:latin typeface="Arial"/>
              </a:rPr>
              <a:t>Quinto nível de tópicos</a:t>
            </a:r>
            <a:endParaRPr b="0" lang="pt-PT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2000" spc="-1" strike="noStrike">
                <a:latin typeface="Arial"/>
              </a:rPr>
              <a:t>Sexto nível de tópicos</a:t>
            </a:r>
            <a:endParaRPr b="0" lang="pt-PT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2000" spc="-1" strike="noStrike">
                <a:latin typeface="Arial"/>
              </a:rPr>
              <a:t>Sétimo nível de tópicos</a:t>
            </a:r>
            <a:endParaRPr b="0" lang="pt-PT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922" r:id="rId5"/>
    <p:sldLayoutId id="2147483923" r:id="rId6"/>
    <p:sldLayoutId id="2147483924" r:id="rId7"/>
    <p:sldLayoutId id="2147483925" r:id="rId8"/>
    <p:sldLayoutId id="2147483926" r:id="rId9"/>
    <p:sldLayoutId id="2147483927" r:id="rId10"/>
    <p:sldLayoutId id="2147483928" r:id="rId11"/>
    <p:sldLayoutId id="2147483929" r:id="rId12"/>
    <p:sldLayoutId id="2147483930" r:id="rId13"/>
    <p:sldLayoutId id="2147483931" r:id="rId14"/>
    <p:sldLayoutId id="2147483932" r:id="rId15"/>
    <p:sldLayoutId id="2147483933" r:id="rId16"/>
  </p:sldLayoutIdLst>
</p:sldMaster>
</file>

<file path=ppt/slideMasters/slideMaster2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CustomShape 1"/>
          <p:cNvSpPr/>
          <p:nvPr/>
        </p:nvSpPr>
        <p:spPr>
          <a:xfrm>
            <a:off x="0" y="6264360"/>
            <a:ext cx="12190320" cy="592200"/>
          </a:xfrm>
          <a:prstGeom prst="rect">
            <a:avLst/>
          </a:prstGeom>
          <a:solidFill>
            <a:srgbClr val="0f2f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91" name="CustomShape 2"/>
          <p:cNvSpPr/>
          <p:nvPr/>
        </p:nvSpPr>
        <p:spPr>
          <a:xfrm>
            <a:off x="0" y="360"/>
            <a:ext cx="12190320" cy="934200"/>
          </a:xfrm>
          <a:prstGeom prst="rect">
            <a:avLst/>
          </a:prstGeom>
          <a:solidFill>
            <a:srgbClr val="0f2f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992" name="Imagem 3" descr=""/>
          <p:cNvPicPr/>
          <p:nvPr/>
        </p:nvPicPr>
        <p:blipFill>
          <a:blip r:embed="rId2"/>
          <a:stretch/>
        </p:blipFill>
        <p:spPr>
          <a:xfrm>
            <a:off x="109800" y="6228360"/>
            <a:ext cx="680400" cy="680400"/>
          </a:xfrm>
          <a:prstGeom prst="rect">
            <a:avLst/>
          </a:prstGeom>
          <a:ln w="0">
            <a:noFill/>
          </a:ln>
        </p:spPr>
      </p:pic>
      <p:pic>
        <p:nvPicPr>
          <p:cNvPr id="993" name="Imagem 4" descr=""/>
          <p:cNvPicPr/>
          <p:nvPr/>
        </p:nvPicPr>
        <p:blipFill>
          <a:blip r:embed="rId3"/>
          <a:stretch/>
        </p:blipFill>
        <p:spPr>
          <a:xfrm>
            <a:off x="936000" y="6300360"/>
            <a:ext cx="538200" cy="538200"/>
          </a:xfrm>
          <a:prstGeom prst="rect">
            <a:avLst/>
          </a:prstGeom>
          <a:ln w="0">
            <a:noFill/>
          </a:ln>
        </p:spPr>
      </p:pic>
      <p:pic>
        <p:nvPicPr>
          <p:cNvPr id="994" name="Imagem 5" descr=""/>
          <p:cNvPicPr/>
          <p:nvPr/>
        </p:nvPicPr>
        <p:blipFill>
          <a:blip r:embed="rId4"/>
          <a:stretch/>
        </p:blipFill>
        <p:spPr>
          <a:xfrm>
            <a:off x="1620000" y="6300360"/>
            <a:ext cx="718200" cy="515520"/>
          </a:xfrm>
          <a:prstGeom prst="rect">
            <a:avLst/>
          </a:prstGeom>
          <a:ln w="0">
            <a:noFill/>
          </a:ln>
        </p:spPr>
      </p:pic>
      <p:sp>
        <p:nvSpPr>
          <p:cNvPr id="995" name="CustomShape 3"/>
          <p:cNvSpPr/>
          <p:nvPr/>
        </p:nvSpPr>
        <p:spPr>
          <a:xfrm>
            <a:off x="2088000" y="6372360"/>
            <a:ext cx="91537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pt-BR" sz="1800" spc="-1" strike="noStrike">
                <a:solidFill>
                  <a:srgbClr val="ffffff"/>
                </a:solidFill>
                <a:latin typeface="Arial Rounded MT Bold"/>
                <a:ea typeface="DejaVu Sans"/>
              </a:rPr>
              <a:t>Introdução a Sistemas Multiagentes Embarcados</a:t>
            </a:r>
            <a:endParaRPr b="0" lang="pt-PT" sz="1800" spc="-1" strike="noStrike">
              <a:latin typeface="Arial"/>
            </a:endParaRPr>
          </a:p>
        </p:txBody>
      </p:sp>
      <p:sp>
        <p:nvSpPr>
          <p:cNvPr id="996" name="CustomShape 4"/>
          <p:cNvSpPr/>
          <p:nvPr/>
        </p:nvSpPr>
        <p:spPr>
          <a:xfrm>
            <a:off x="11111040" y="6286320"/>
            <a:ext cx="1013760" cy="51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fld id="{CC12EF05-BB97-49A1-A1A3-767432BE977C}" type="slidenum">
              <a:rPr b="1" lang="en-US" sz="2800" spc="-1" strike="noStrike">
                <a:solidFill>
                  <a:srgbClr val="ffffff"/>
                </a:solidFill>
                <a:latin typeface="Arial Rounded MT Bold"/>
                <a:ea typeface="DejaVu Sans"/>
              </a:rPr>
              <a:t>&lt;número&gt;</a:t>
            </a:fld>
            <a:endParaRPr b="0" lang="pt-PT" sz="2800" spc="-1" strike="noStrike">
              <a:latin typeface="Arial"/>
            </a:endParaRPr>
          </a:p>
        </p:txBody>
      </p:sp>
      <p:sp>
        <p:nvSpPr>
          <p:cNvPr id="99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pt-PT" sz="4400" spc="-1" strike="noStrike">
                <a:latin typeface="Arial"/>
              </a:rPr>
              <a:t>Clique para editar o formato do título</a:t>
            </a:r>
            <a:endParaRPr b="0" lang="pt-PT" sz="4400" spc="-1" strike="noStrike">
              <a:latin typeface="Arial"/>
            </a:endParaRPr>
          </a:p>
        </p:txBody>
      </p:sp>
      <p:sp>
        <p:nvSpPr>
          <p:cNvPr id="99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3200" spc="-1" strike="noStrike">
                <a:latin typeface="Arial"/>
              </a:rPr>
              <a:t>Clique para editar o formato de texto dos tópicos</a:t>
            </a:r>
            <a:endParaRPr b="0" lang="pt-PT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PT" sz="2800" spc="-1" strike="noStrike">
                <a:latin typeface="Arial"/>
              </a:rPr>
              <a:t>Segundo nível de tópicos</a:t>
            </a:r>
            <a:endParaRPr b="0" lang="pt-PT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2400" spc="-1" strike="noStrike">
                <a:latin typeface="Arial"/>
              </a:rPr>
              <a:t>Terceiro nível de tópicos</a:t>
            </a:r>
            <a:endParaRPr b="0" lang="pt-PT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PT" sz="2000" spc="-1" strike="noStrike">
                <a:latin typeface="Arial"/>
              </a:rPr>
              <a:t>Quarto nível de tópicos</a:t>
            </a:r>
            <a:endParaRPr b="0" lang="pt-PT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2000" spc="-1" strike="noStrike">
                <a:latin typeface="Arial"/>
              </a:rPr>
              <a:t>Quinto nível de tópicos</a:t>
            </a:r>
            <a:endParaRPr b="0" lang="pt-PT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2000" spc="-1" strike="noStrike">
                <a:latin typeface="Arial"/>
              </a:rPr>
              <a:t>Sexto nível de tópicos</a:t>
            </a:r>
            <a:endParaRPr b="0" lang="pt-PT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2000" spc="-1" strike="noStrike">
                <a:latin typeface="Arial"/>
              </a:rPr>
              <a:t>Sétimo nível de tópicos</a:t>
            </a:r>
            <a:endParaRPr b="0" lang="pt-PT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935" r:id="rId5"/>
    <p:sldLayoutId id="2147483936" r:id="rId6"/>
    <p:sldLayoutId id="2147483937" r:id="rId7"/>
    <p:sldLayoutId id="2147483938" r:id="rId8"/>
    <p:sldLayoutId id="2147483939" r:id="rId9"/>
    <p:sldLayoutId id="2147483940" r:id="rId10"/>
    <p:sldLayoutId id="2147483941" r:id="rId11"/>
    <p:sldLayoutId id="2147483942" r:id="rId12"/>
    <p:sldLayoutId id="2147483943" r:id="rId13"/>
    <p:sldLayoutId id="2147483944" r:id="rId14"/>
    <p:sldLayoutId id="2147483945" r:id="rId15"/>
    <p:sldLayoutId id="2147483946" r:id="rId16"/>
  </p:sldLayoutIdLst>
</p:sldMaster>
</file>

<file path=ppt/slideMasters/slideMaster2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CustomShape 1"/>
          <p:cNvSpPr/>
          <p:nvPr/>
        </p:nvSpPr>
        <p:spPr>
          <a:xfrm>
            <a:off x="0" y="6264360"/>
            <a:ext cx="12190320" cy="592200"/>
          </a:xfrm>
          <a:prstGeom prst="rect">
            <a:avLst/>
          </a:prstGeom>
          <a:solidFill>
            <a:srgbClr val="0f2f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36" name="CustomShape 2"/>
          <p:cNvSpPr/>
          <p:nvPr/>
        </p:nvSpPr>
        <p:spPr>
          <a:xfrm>
            <a:off x="0" y="360"/>
            <a:ext cx="12190320" cy="934200"/>
          </a:xfrm>
          <a:prstGeom prst="rect">
            <a:avLst/>
          </a:prstGeom>
          <a:solidFill>
            <a:srgbClr val="0f2f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037" name="Imagem 3" descr=""/>
          <p:cNvPicPr/>
          <p:nvPr/>
        </p:nvPicPr>
        <p:blipFill>
          <a:blip r:embed="rId2"/>
          <a:stretch/>
        </p:blipFill>
        <p:spPr>
          <a:xfrm>
            <a:off x="109800" y="6228360"/>
            <a:ext cx="680400" cy="680400"/>
          </a:xfrm>
          <a:prstGeom prst="rect">
            <a:avLst/>
          </a:prstGeom>
          <a:ln w="0">
            <a:noFill/>
          </a:ln>
        </p:spPr>
      </p:pic>
      <p:pic>
        <p:nvPicPr>
          <p:cNvPr id="1038" name="Imagem 4" descr=""/>
          <p:cNvPicPr/>
          <p:nvPr/>
        </p:nvPicPr>
        <p:blipFill>
          <a:blip r:embed="rId3"/>
          <a:stretch/>
        </p:blipFill>
        <p:spPr>
          <a:xfrm>
            <a:off x="936000" y="6300360"/>
            <a:ext cx="538200" cy="538200"/>
          </a:xfrm>
          <a:prstGeom prst="rect">
            <a:avLst/>
          </a:prstGeom>
          <a:ln w="0">
            <a:noFill/>
          </a:ln>
        </p:spPr>
      </p:pic>
      <p:pic>
        <p:nvPicPr>
          <p:cNvPr id="1039" name="Imagem 5" descr=""/>
          <p:cNvPicPr/>
          <p:nvPr/>
        </p:nvPicPr>
        <p:blipFill>
          <a:blip r:embed="rId4"/>
          <a:stretch/>
        </p:blipFill>
        <p:spPr>
          <a:xfrm>
            <a:off x="1620000" y="6300360"/>
            <a:ext cx="718200" cy="515520"/>
          </a:xfrm>
          <a:prstGeom prst="rect">
            <a:avLst/>
          </a:prstGeom>
          <a:ln w="0">
            <a:noFill/>
          </a:ln>
        </p:spPr>
      </p:pic>
      <p:sp>
        <p:nvSpPr>
          <p:cNvPr id="1040" name="CustomShape 3"/>
          <p:cNvSpPr/>
          <p:nvPr/>
        </p:nvSpPr>
        <p:spPr>
          <a:xfrm>
            <a:off x="2088000" y="6372360"/>
            <a:ext cx="91537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pt-BR" sz="1800" spc="-1" strike="noStrike">
                <a:solidFill>
                  <a:srgbClr val="ffffff"/>
                </a:solidFill>
                <a:latin typeface="Arial Rounded MT Bold"/>
                <a:ea typeface="DejaVu Sans"/>
              </a:rPr>
              <a:t>Introdução a Sistemas Multiagentes Embarcados</a:t>
            </a:r>
            <a:endParaRPr b="0" lang="pt-PT" sz="1800" spc="-1" strike="noStrike">
              <a:latin typeface="Arial"/>
            </a:endParaRPr>
          </a:p>
        </p:txBody>
      </p:sp>
      <p:sp>
        <p:nvSpPr>
          <p:cNvPr id="1041" name="CustomShape 4"/>
          <p:cNvSpPr/>
          <p:nvPr/>
        </p:nvSpPr>
        <p:spPr>
          <a:xfrm>
            <a:off x="11111040" y="6286320"/>
            <a:ext cx="1013760" cy="51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fld id="{DDE45C3B-A523-4606-9710-E5ADC71BAF00}" type="slidenum">
              <a:rPr b="1" lang="en-US" sz="2800" spc="-1" strike="noStrike">
                <a:solidFill>
                  <a:srgbClr val="ffffff"/>
                </a:solidFill>
                <a:latin typeface="Arial Rounded MT Bold"/>
                <a:ea typeface="DejaVu Sans"/>
              </a:rPr>
              <a:t>&lt;número&gt;</a:t>
            </a:fld>
            <a:endParaRPr b="0" lang="pt-PT" sz="2800" spc="-1" strike="noStrike">
              <a:latin typeface="Arial"/>
            </a:endParaRPr>
          </a:p>
        </p:txBody>
      </p:sp>
      <p:sp>
        <p:nvSpPr>
          <p:cNvPr id="10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pt-PT" sz="4400" spc="-1" strike="noStrike">
                <a:latin typeface="Arial"/>
              </a:rPr>
              <a:t>Clique para editar o formato do título</a:t>
            </a:r>
            <a:endParaRPr b="0" lang="pt-PT" sz="4400" spc="-1" strike="noStrike">
              <a:latin typeface="Arial"/>
            </a:endParaRPr>
          </a:p>
        </p:txBody>
      </p:sp>
      <p:sp>
        <p:nvSpPr>
          <p:cNvPr id="10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3200" spc="-1" strike="noStrike">
                <a:latin typeface="Arial"/>
              </a:rPr>
              <a:t>Clique para editar o formato de texto dos tópicos</a:t>
            </a:r>
            <a:endParaRPr b="0" lang="pt-PT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PT" sz="2800" spc="-1" strike="noStrike">
                <a:latin typeface="Arial"/>
              </a:rPr>
              <a:t>Segundo nível de tópicos</a:t>
            </a:r>
            <a:endParaRPr b="0" lang="pt-PT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2400" spc="-1" strike="noStrike">
                <a:latin typeface="Arial"/>
              </a:rPr>
              <a:t>Terceiro nível de tópicos</a:t>
            </a:r>
            <a:endParaRPr b="0" lang="pt-PT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PT" sz="2000" spc="-1" strike="noStrike">
                <a:latin typeface="Arial"/>
              </a:rPr>
              <a:t>Quarto nível de tópicos</a:t>
            </a:r>
            <a:endParaRPr b="0" lang="pt-PT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2000" spc="-1" strike="noStrike">
                <a:latin typeface="Arial"/>
              </a:rPr>
              <a:t>Quinto nível de tópicos</a:t>
            </a:r>
            <a:endParaRPr b="0" lang="pt-PT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2000" spc="-1" strike="noStrike">
                <a:latin typeface="Arial"/>
              </a:rPr>
              <a:t>Sexto nível de tópicos</a:t>
            </a:r>
            <a:endParaRPr b="0" lang="pt-PT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2000" spc="-1" strike="noStrike">
                <a:latin typeface="Arial"/>
              </a:rPr>
              <a:t>Sétimo nível de tópicos</a:t>
            </a:r>
            <a:endParaRPr b="0" lang="pt-PT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948" r:id="rId5"/>
    <p:sldLayoutId id="2147483949" r:id="rId6"/>
    <p:sldLayoutId id="2147483950" r:id="rId7"/>
    <p:sldLayoutId id="2147483951" r:id="rId8"/>
    <p:sldLayoutId id="2147483952" r:id="rId9"/>
    <p:sldLayoutId id="2147483953" r:id="rId10"/>
    <p:sldLayoutId id="2147483954" r:id="rId11"/>
    <p:sldLayoutId id="2147483955" r:id="rId12"/>
    <p:sldLayoutId id="2147483956" r:id="rId13"/>
    <p:sldLayoutId id="2147483957" r:id="rId14"/>
    <p:sldLayoutId id="2147483958" r:id="rId15"/>
    <p:sldLayoutId id="2147483959" r:id="rId16"/>
  </p:sldLayoutIdLst>
</p:sldMaster>
</file>

<file path=ppt/slideMasters/slideMaster2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CustomShape 1"/>
          <p:cNvSpPr/>
          <p:nvPr/>
        </p:nvSpPr>
        <p:spPr>
          <a:xfrm>
            <a:off x="0" y="6264360"/>
            <a:ext cx="12184200" cy="586080"/>
          </a:xfrm>
          <a:prstGeom prst="rect">
            <a:avLst/>
          </a:prstGeom>
          <a:solidFill>
            <a:srgbClr val="0f2f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81" name="CustomShape 2"/>
          <p:cNvSpPr/>
          <p:nvPr/>
        </p:nvSpPr>
        <p:spPr>
          <a:xfrm>
            <a:off x="0" y="360"/>
            <a:ext cx="12184200" cy="928080"/>
          </a:xfrm>
          <a:prstGeom prst="rect">
            <a:avLst/>
          </a:prstGeom>
          <a:solidFill>
            <a:srgbClr val="0f2f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082" name="Imagem 3" descr=""/>
          <p:cNvPicPr/>
          <p:nvPr/>
        </p:nvPicPr>
        <p:blipFill>
          <a:blip r:embed="rId2"/>
          <a:stretch/>
        </p:blipFill>
        <p:spPr>
          <a:xfrm>
            <a:off x="109800" y="6228360"/>
            <a:ext cx="674280" cy="674280"/>
          </a:xfrm>
          <a:prstGeom prst="rect">
            <a:avLst/>
          </a:prstGeom>
          <a:ln w="0">
            <a:noFill/>
          </a:ln>
        </p:spPr>
      </p:pic>
      <p:pic>
        <p:nvPicPr>
          <p:cNvPr id="1083" name="Imagem 4" descr=""/>
          <p:cNvPicPr/>
          <p:nvPr/>
        </p:nvPicPr>
        <p:blipFill>
          <a:blip r:embed="rId3"/>
          <a:stretch/>
        </p:blipFill>
        <p:spPr>
          <a:xfrm>
            <a:off x="936000" y="6300360"/>
            <a:ext cx="532080" cy="532080"/>
          </a:xfrm>
          <a:prstGeom prst="rect">
            <a:avLst/>
          </a:prstGeom>
          <a:ln w="0">
            <a:noFill/>
          </a:ln>
        </p:spPr>
      </p:pic>
      <p:pic>
        <p:nvPicPr>
          <p:cNvPr id="1084" name="Imagem 5" descr=""/>
          <p:cNvPicPr/>
          <p:nvPr/>
        </p:nvPicPr>
        <p:blipFill>
          <a:blip r:embed="rId4"/>
          <a:stretch/>
        </p:blipFill>
        <p:spPr>
          <a:xfrm>
            <a:off x="1620000" y="6300360"/>
            <a:ext cx="712080" cy="509400"/>
          </a:xfrm>
          <a:prstGeom prst="rect">
            <a:avLst/>
          </a:prstGeom>
          <a:ln w="0">
            <a:noFill/>
          </a:ln>
        </p:spPr>
      </p:pic>
      <p:sp>
        <p:nvSpPr>
          <p:cNvPr id="1085" name="CustomShape 3"/>
          <p:cNvSpPr/>
          <p:nvPr/>
        </p:nvSpPr>
        <p:spPr>
          <a:xfrm>
            <a:off x="2088000" y="6372360"/>
            <a:ext cx="91476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pt-BR" sz="1800" spc="-1" strike="noStrike">
                <a:solidFill>
                  <a:srgbClr val="ffffff"/>
                </a:solidFill>
                <a:latin typeface="Arial Rounded MT Bold"/>
                <a:ea typeface="DejaVu Sans"/>
              </a:rPr>
              <a:t>Introduction to Distributed and Embedded Multi-agent Systems</a:t>
            </a:r>
            <a:endParaRPr b="0" lang="pt-PT" sz="1800" spc="-1" strike="noStrike">
              <a:latin typeface="Arial"/>
            </a:endParaRPr>
          </a:p>
        </p:txBody>
      </p:sp>
      <p:sp>
        <p:nvSpPr>
          <p:cNvPr id="1086" name="CustomShape 4"/>
          <p:cNvSpPr/>
          <p:nvPr/>
        </p:nvSpPr>
        <p:spPr>
          <a:xfrm>
            <a:off x="11111040" y="6286320"/>
            <a:ext cx="1007640" cy="51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fld id="{E3013B23-E01F-49AA-9164-CACD85D647B6}" type="slidenum">
              <a:rPr b="1" lang="en-US" sz="2800" spc="-1" strike="noStrike">
                <a:solidFill>
                  <a:srgbClr val="ffffff"/>
                </a:solidFill>
                <a:latin typeface="Arial Rounded MT Bold"/>
                <a:ea typeface="DejaVu Sans"/>
              </a:rPr>
              <a:t>&lt;número&gt;</a:t>
            </a:fld>
            <a:endParaRPr b="0" lang="pt-PT" sz="2800" spc="-1" strike="noStrike">
              <a:latin typeface="Arial"/>
            </a:endParaRPr>
          </a:p>
        </p:txBody>
      </p:sp>
      <p:sp>
        <p:nvSpPr>
          <p:cNvPr id="108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pt-PT" sz="4400" spc="-1" strike="noStrike">
                <a:latin typeface="Arial"/>
              </a:rPr>
              <a:t>Clique para editar o formato do título</a:t>
            </a:r>
            <a:endParaRPr b="0" lang="pt-PT" sz="4400" spc="-1" strike="noStrike">
              <a:latin typeface="Arial"/>
            </a:endParaRPr>
          </a:p>
        </p:txBody>
      </p:sp>
      <p:sp>
        <p:nvSpPr>
          <p:cNvPr id="108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3200" spc="-1" strike="noStrike">
                <a:latin typeface="Arial"/>
              </a:rPr>
              <a:t>Clique para editar o formato de texto dos tópicos</a:t>
            </a:r>
            <a:endParaRPr b="0" lang="pt-PT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PT" sz="2800" spc="-1" strike="noStrike">
                <a:latin typeface="Arial"/>
              </a:rPr>
              <a:t>Segundo nível de tópicos</a:t>
            </a:r>
            <a:endParaRPr b="0" lang="pt-PT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2400" spc="-1" strike="noStrike">
                <a:latin typeface="Arial"/>
              </a:rPr>
              <a:t>Terceiro nível de tópicos</a:t>
            </a:r>
            <a:endParaRPr b="0" lang="pt-PT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PT" sz="2000" spc="-1" strike="noStrike">
                <a:latin typeface="Arial"/>
              </a:rPr>
              <a:t>Quarto nível de tópicos</a:t>
            </a:r>
            <a:endParaRPr b="0" lang="pt-PT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2000" spc="-1" strike="noStrike">
                <a:latin typeface="Arial"/>
              </a:rPr>
              <a:t>Quinto nível de tópicos</a:t>
            </a:r>
            <a:endParaRPr b="0" lang="pt-PT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2000" spc="-1" strike="noStrike">
                <a:latin typeface="Arial"/>
              </a:rPr>
              <a:t>Sexto nível de tópicos</a:t>
            </a:r>
            <a:endParaRPr b="0" lang="pt-PT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2000" spc="-1" strike="noStrike">
                <a:latin typeface="Arial"/>
              </a:rPr>
              <a:t>Sétimo nível de tópicos</a:t>
            </a:r>
            <a:endParaRPr b="0" lang="pt-PT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961" r:id="rId5"/>
    <p:sldLayoutId id="2147483962" r:id="rId6"/>
    <p:sldLayoutId id="2147483963" r:id="rId7"/>
    <p:sldLayoutId id="2147483964" r:id="rId8"/>
    <p:sldLayoutId id="2147483965" r:id="rId9"/>
    <p:sldLayoutId id="2147483966" r:id="rId10"/>
    <p:sldLayoutId id="2147483967" r:id="rId11"/>
    <p:sldLayoutId id="2147483968" r:id="rId12"/>
    <p:sldLayoutId id="2147483969" r:id="rId13"/>
    <p:sldLayoutId id="2147483970" r:id="rId14"/>
    <p:sldLayoutId id="2147483971" r:id="rId15"/>
    <p:sldLayoutId id="2147483972" r:id="rId16"/>
  </p:sldLayoutIdLst>
</p:sldMaster>
</file>

<file path=ppt/slideMasters/slideMaster2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" name="CustomShape 1"/>
          <p:cNvSpPr/>
          <p:nvPr/>
        </p:nvSpPr>
        <p:spPr>
          <a:xfrm>
            <a:off x="0" y="6264360"/>
            <a:ext cx="12184200" cy="586080"/>
          </a:xfrm>
          <a:prstGeom prst="rect">
            <a:avLst/>
          </a:prstGeom>
          <a:solidFill>
            <a:srgbClr val="0f2f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26" name="CustomShape 2"/>
          <p:cNvSpPr/>
          <p:nvPr/>
        </p:nvSpPr>
        <p:spPr>
          <a:xfrm>
            <a:off x="0" y="360"/>
            <a:ext cx="12184200" cy="928080"/>
          </a:xfrm>
          <a:prstGeom prst="rect">
            <a:avLst/>
          </a:prstGeom>
          <a:solidFill>
            <a:srgbClr val="0f2f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127" name="Imagem 3" descr=""/>
          <p:cNvPicPr/>
          <p:nvPr/>
        </p:nvPicPr>
        <p:blipFill>
          <a:blip r:embed="rId2"/>
          <a:stretch/>
        </p:blipFill>
        <p:spPr>
          <a:xfrm>
            <a:off x="109800" y="6228360"/>
            <a:ext cx="674280" cy="674280"/>
          </a:xfrm>
          <a:prstGeom prst="rect">
            <a:avLst/>
          </a:prstGeom>
          <a:ln w="0">
            <a:noFill/>
          </a:ln>
        </p:spPr>
      </p:pic>
      <p:pic>
        <p:nvPicPr>
          <p:cNvPr id="1128" name="Imagem 4" descr=""/>
          <p:cNvPicPr/>
          <p:nvPr/>
        </p:nvPicPr>
        <p:blipFill>
          <a:blip r:embed="rId3"/>
          <a:stretch/>
        </p:blipFill>
        <p:spPr>
          <a:xfrm>
            <a:off x="936000" y="6300360"/>
            <a:ext cx="532080" cy="532080"/>
          </a:xfrm>
          <a:prstGeom prst="rect">
            <a:avLst/>
          </a:prstGeom>
          <a:ln w="0">
            <a:noFill/>
          </a:ln>
        </p:spPr>
      </p:pic>
      <p:pic>
        <p:nvPicPr>
          <p:cNvPr id="1129" name="Imagem 5" descr=""/>
          <p:cNvPicPr/>
          <p:nvPr/>
        </p:nvPicPr>
        <p:blipFill>
          <a:blip r:embed="rId4"/>
          <a:stretch/>
        </p:blipFill>
        <p:spPr>
          <a:xfrm>
            <a:off x="1620000" y="6300360"/>
            <a:ext cx="712080" cy="509400"/>
          </a:xfrm>
          <a:prstGeom prst="rect">
            <a:avLst/>
          </a:prstGeom>
          <a:ln w="0">
            <a:noFill/>
          </a:ln>
        </p:spPr>
      </p:pic>
      <p:sp>
        <p:nvSpPr>
          <p:cNvPr id="1130" name="CustomShape 3"/>
          <p:cNvSpPr/>
          <p:nvPr/>
        </p:nvSpPr>
        <p:spPr>
          <a:xfrm>
            <a:off x="2088000" y="6372360"/>
            <a:ext cx="91476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pt-BR" sz="1800" spc="-1" strike="noStrike">
                <a:solidFill>
                  <a:srgbClr val="ffffff"/>
                </a:solidFill>
                <a:latin typeface="Arial Rounded MT Bold"/>
                <a:ea typeface="DejaVu Sans"/>
              </a:rPr>
              <a:t>Introduction to Distributed and Embedded Multi-agent Systems</a:t>
            </a:r>
            <a:endParaRPr b="0" lang="pt-PT" sz="1800" spc="-1" strike="noStrike">
              <a:latin typeface="Arial"/>
            </a:endParaRPr>
          </a:p>
        </p:txBody>
      </p:sp>
      <p:sp>
        <p:nvSpPr>
          <p:cNvPr id="1131" name="CustomShape 4"/>
          <p:cNvSpPr/>
          <p:nvPr/>
        </p:nvSpPr>
        <p:spPr>
          <a:xfrm>
            <a:off x="11111040" y="6286320"/>
            <a:ext cx="1007640" cy="51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fld id="{1E9F8705-891E-463D-AEA3-0A624617F9F0}" type="slidenum">
              <a:rPr b="1" lang="en-US" sz="2800" spc="-1" strike="noStrike">
                <a:solidFill>
                  <a:srgbClr val="ffffff"/>
                </a:solidFill>
                <a:latin typeface="Arial Rounded MT Bold"/>
                <a:ea typeface="DejaVu Sans"/>
              </a:rPr>
              <a:t>&lt;número&gt;</a:t>
            </a:fld>
            <a:endParaRPr b="0" lang="pt-PT" sz="2800" spc="-1" strike="noStrike">
              <a:latin typeface="Arial"/>
            </a:endParaRPr>
          </a:p>
        </p:txBody>
      </p:sp>
      <p:sp>
        <p:nvSpPr>
          <p:cNvPr id="113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pt-PT" sz="4400" spc="-1" strike="noStrike">
                <a:latin typeface="Arial"/>
              </a:rPr>
              <a:t>Clique para editar o formato do título</a:t>
            </a:r>
            <a:endParaRPr b="0" lang="pt-PT" sz="4400" spc="-1" strike="noStrike">
              <a:latin typeface="Arial"/>
            </a:endParaRPr>
          </a:p>
        </p:txBody>
      </p:sp>
      <p:sp>
        <p:nvSpPr>
          <p:cNvPr id="113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3200" spc="-1" strike="noStrike">
                <a:latin typeface="Arial"/>
              </a:rPr>
              <a:t>Clique para editar o formato de texto dos tópicos</a:t>
            </a:r>
            <a:endParaRPr b="0" lang="pt-PT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PT" sz="2800" spc="-1" strike="noStrike">
                <a:latin typeface="Arial"/>
              </a:rPr>
              <a:t>Segundo nível de tópicos</a:t>
            </a:r>
            <a:endParaRPr b="0" lang="pt-PT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2400" spc="-1" strike="noStrike">
                <a:latin typeface="Arial"/>
              </a:rPr>
              <a:t>Terceiro nível de tópicos</a:t>
            </a:r>
            <a:endParaRPr b="0" lang="pt-PT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PT" sz="2000" spc="-1" strike="noStrike">
                <a:latin typeface="Arial"/>
              </a:rPr>
              <a:t>Quarto nível de tópicos</a:t>
            </a:r>
            <a:endParaRPr b="0" lang="pt-PT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2000" spc="-1" strike="noStrike">
                <a:latin typeface="Arial"/>
              </a:rPr>
              <a:t>Quinto nível de tópicos</a:t>
            </a:r>
            <a:endParaRPr b="0" lang="pt-PT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2000" spc="-1" strike="noStrike">
                <a:latin typeface="Arial"/>
              </a:rPr>
              <a:t>Sexto nível de tópicos</a:t>
            </a:r>
            <a:endParaRPr b="0" lang="pt-PT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2000" spc="-1" strike="noStrike">
                <a:latin typeface="Arial"/>
              </a:rPr>
              <a:t>Sétimo nível de tópicos</a:t>
            </a:r>
            <a:endParaRPr b="0" lang="pt-PT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974" r:id="rId5"/>
    <p:sldLayoutId id="2147483975" r:id="rId6"/>
    <p:sldLayoutId id="2147483976" r:id="rId7"/>
    <p:sldLayoutId id="2147483977" r:id="rId8"/>
    <p:sldLayoutId id="2147483978" r:id="rId9"/>
    <p:sldLayoutId id="2147483979" r:id="rId10"/>
    <p:sldLayoutId id="2147483980" r:id="rId11"/>
    <p:sldLayoutId id="2147483981" r:id="rId12"/>
    <p:sldLayoutId id="2147483982" r:id="rId13"/>
    <p:sldLayoutId id="2147483983" r:id="rId14"/>
    <p:sldLayoutId id="2147483984" r:id="rId15"/>
    <p:sldLayoutId id="2147483985" r:id="rId16"/>
  </p:sldLayoutIdLst>
</p:sldMaster>
</file>

<file path=ppt/slideMasters/slideMaster2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0" name="CustomShape 1"/>
          <p:cNvSpPr/>
          <p:nvPr/>
        </p:nvSpPr>
        <p:spPr>
          <a:xfrm>
            <a:off x="0" y="6264360"/>
            <a:ext cx="12184560" cy="586440"/>
          </a:xfrm>
          <a:prstGeom prst="rect">
            <a:avLst/>
          </a:prstGeom>
          <a:solidFill>
            <a:srgbClr val="0f2f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71" name="CustomShape 2"/>
          <p:cNvSpPr/>
          <p:nvPr/>
        </p:nvSpPr>
        <p:spPr>
          <a:xfrm>
            <a:off x="0" y="360"/>
            <a:ext cx="12184560" cy="928440"/>
          </a:xfrm>
          <a:prstGeom prst="rect">
            <a:avLst/>
          </a:prstGeom>
          <a:solidFill>
            <a:srgbClr val="0f2f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172" name="Imagem 3" descr=""/>
          <p:cNvPicPr/>
          <p:nvPr/>
        </p:nvPicPr>
        <p:blipFill>
          <a:blip r:embed="rId2"/>
          <a:stretch/>
        </p:blipFill>
        <p:spPr>
          <a:xfrm>
            <a:off x="109800" y="6228360"/>
            <a:ext cx="674640" cy="674640"/>
          </a:xfrm>
          <a:prstGeom prst="rect">
            <a:avLst/>
          </a:prstGeom>
          <a:ln w="0">
            <a:noFill/>
          </a:ln>
        </p:spPr>
      </p:pic>
      <p:pic>
        <p:nvPicPr>
          <p:cNvPr id="1173" name="Imagem 4" descr=""/>
          <p:cNvPicPr/>
          <p:nvPr/>
        </p:nvPicPr>
        <p:blipFill>
          <a:blip r:embed="rId3"/>
          <a:stretch/>
        </p:blipFill>
        <p:spPr>
          <a:xfrm>
            <a:off x="936000" y="6300360"/>
            <a:ext cx="532440" cy="532440"/>
          </a:xfrm>
          <a:prstGeom prst="rect">
            <a:avLst/>
          </a:prstGeom>
          <a:ln w="0">
            <a:noFill/>
          </a:ln>
        </p:spPr>
      </p:pic>
      <p:pic>
        <p:nvPicPr>
          <p:cNvPr id="1174" name="Imagem 5" descr=""/>
          <p:cNvPicPr/>
          <p:nvPr/>
        </p:nvPicPr>
        <p:blipFill>
          <a:blip r:embed="rId4"/>
          <a:stretch/>
        </p:blipFill>
        <p:spPr>
          <a:xfrm>
            <a:off x="1620000" y="6300360"/>
            <a:ext cx="712440" cy="509760"/>
          </a:xfrm>
          <a:prstGeom prst="rect">
            <a:avLst/>
          </a:prstGeom>
          <a:ln w="0">
            <a:noFill/>
          </a:ln>
        </p:spPr>
      </p:pic>
      <p:sp>
        <p:nvSpPr>
          <p:cNvPr id="1175" name="CustomShape 3"/>
          <p:cNvSpPr/>
          <p:nvPr/>
        </p:nvSpPr>
        <p:spPr>
          <a:xfrm>
            <a:off x="2088000" y="6372360"/>
            <a:ext cx="91479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pt-BR" sz="1800" spc="-1" strike="noStrike">
                <a:solidFill>
                  <a:srgbClr val="ffffff"/>
                </a:solidFill>
                <a:latin typeface="Arial Rounded MT Bold"/>
                <a:ea typeface="DejaVu Sans"/>
              </a:rPr>
              <a:t>Introduction to Distributed and Embedded Multi-agent Systems</a:t>
            </a:r>
            <a:endParaRPr b="0" lang="pt-PT" sz="1800" spc="-1" strike="noStrike">
              <a:latin typeface="Arial"/>
            </a:endParaRPr>
          </a:p>
        </p:txBody>
      </p:sp>
      <p:sp>
        <p:nvSpPr>
          <p:cNvPr id="1176" name="CustomShape 4"/>
          <p:cNvSpPr/>
          <p:nvPr/>
        </p:nvSpPr>
        <p:spPr>
          <a:xfrm>
            <a:off x="11111040" y="6286320"/>
            <a:ext cx="1008000" cy="51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fld id="{37A4243D-4DD0-42A7-9E08-6F73E5439327}" type="slidenum">
              <a:rPr b="1" lang="en-US" sz="2800" spc="-1" strike="noStrike">
                <a:solidFill>
                  <a:srgbClr val="ffffff"/>
                </a:solidFill>
                <a:latin typeface="Arial Rounded MT Bold"/>
                <a:ea typeface="DejaVu Sans"/>
              </a:rPr>
              <a:t>&lt;número&gt;</a:t>
            </a:fld>
            <a:endParaRPr b="0" lang="pt-PT" sz="2800" spc="-1" strike="noStrike">
              <a:latin typeface="Arial"/>
            </a:endParaRPr>
          </a:p>
        </p:txBody>
      </p:sp>
      <p:sp>
        <p:nvSpPr>
          <p:cNvPr id="117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pt-PT" sz="4400" spc="-1" strike="noStrike">
                <a:latin typeface="Arial"/>
              </a:rPr>
              <a:t>Clique para editar o formato do título</a:t>
            </a:r>
            <a:endParaRPr b="0" lang="pt-PT" sz="4400" spc="-1" strike="noStrike">
              <a:latin typeface="Arial"/>
            </a:endParaRPr>
          </a:p>
        </p:txBody>
      </p:sp>
      <p:sp>
        <p:nvSpPr>
          <p:cNvPr id="117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3200" spc="-1" strike="noStrike">
                <a:latin typeface="Arial"/>
              </a:rPr>
              <a:t>Clique para editar o formato de texto dos tópicos</a:t>
            </a:r>
            <a:endParaRPr b="0" lang="pt-PT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PT" sz="2800" spc="-1" strike="noStrike">
                <a:latin typeface="Arial"/>
              </a:rPr>
              <a:t>Segundo nível de tópicos</a:t>
            </a:r>
            <a:endParaRPr b="0" lang="pt-PT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2400" spc="-1" strike="noStrike">
                <a:latin typeface="Arial"/>
              </a:rPr>
              <a:t>Terceiro nível de tópicos</a:t>
            </a:r>
            <a:endParaRPr b="0" lang="pt-PT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PT" sz="2000" spc="-1" strike="noStrike">
                <a:latin typeface="Arial"/>
              </a:rPr>
              <a:t>Quarto nível de tópicos</a:t>
            </a:r>
            <a:endParaRPr b="0" lang="pt-PT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2000" spc="-1" strike="noStrike">
                <a:latin typeface="Arial"/>
              </a:rPr>
              <a:t>Quinto nível de tópicos</a:t>
            </a:r>
            <a:endParaRPr b="0" lang="pt-PT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2000" spc="-1" strike="noStrike">
                <a:latin typeface="Arial"/>
              </a:rPr>
              <a:t>Sexto nível de tópicos</a:t>
            </a:r>
            <a:endParaRPr b="0" lang="pt-PT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2000" spc="-1" strike="noStrike">
                <a:latin typeface="Arial"/>
              </a:rPr>
              <a:t>Sétimo nível de tópicos</a:t>
            </a:r>
            <a:endParaRPr b="0" lang="pt-PT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987" r:id="rId5"/>
    <p:sldLayoutId id="2147483988" r:id="rId6"/>
    <p:sldLayoutId id="2147483989" r:id="rId7"/>
    <p:sldLayoutId id="2147483990" r:id="rId8"/>
    <p:sldLayoutId id="2147483991" r:id="rId9"/>
    <p:sldLayoutId id="2147483992" r:id="rId10"/>
    <p:sldLayoutId id="2147483993" r:id="rId11"/>
    <p:sldLayoutId id="2147483994" r:id="rId12"/>
    <p:sldLayoutId id="2147483995" r:id="rId13"/>
    <p:sldLayoutId id="2147483996" r:id="rId14"/>
    <p:sldLayoutId id="2147483997" r:id="rId15"/>
    <p:sldLayoutId id="2147483998" r:id="rId16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CustomShape 1"/>
          <p:cNvSpPr/>
          <p:nvPr/>
        </p:nvSpPr>
        <p:spPr>
          <a:xfrm>
            <a:off x="0" y="6264360"/>
            <a:ext cx="12184560" cy="586440"/>
          </a:xfrm>
          <a:prstGeom prst="rect">
            <a:avLst/>
          </a:prstGeom>
          <a:solidFill>
            <a:srgbClr val="0f2f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1" name="CustomShape 2"/>
          <p:cNvSpPr/>
          <p:nvPr/>
        </p:nvSpPr>
        <p:spPr>
          <a:xfrm>
            <a:off x="0" y="360"/>
            <a:ext cx="12184560" cy="928440"/>
          </a:xfrm>
          <a:prstGeom prst="rect">
            <a:avLst/>
          </a:prstGeom>
          <a:solidFill>
            <a:srgbClr val="0f2f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92" name="Imagem 3" descr=""/>
          <p:cNvPicPr/>
          <p:nvPr/>
        </p:nvPicPr>
        <p:blipFill>
          <a:blip r:embed="rId2"/>
          <a:stretch/>
        </p:blipFill>
        <p:spPr>
          <a:xfrm>
            <a:off x="109800" y="6228360"/>
            <a:ext cx="674640" cy="674640"/>
          </a:xfrm>
          <a:prstGeom prst="rect">
            <a:avLst/>
          </a:prstGeom>
          <a:ln w="0">
            <a:noFill/>
          </a:ln>
        </p:spPr>
      </p:pic>
      <p:pic>
        <p:nvPicPr>
          <p:cNvPr id="93" name="Imagem 4" descr=""/>
          <p:cNvPicPr/>
          <p:nvPr/>
        </p:nvPicPr>
        <p:blipFill>
          <a:blip r:embed="rId3"/>
          <a:stretch/>
        </p:blipFill>
        <p:spPr>
          <a:xfrm>
            <a:off x="936000" y="6300360"/>
            <a:ext cx="532440" cy="532440"/>
          </a:xfrm>
          <a:prstGeom prst="rect">
            <a:avLst/>
          </a:prstGeom>
          <a:ln w="0">
            <a:noFill/>
          </a:ln>
        </p:spPr>
      </p:pic>
      <p:pic>
        <p:nvPicPr>
          <p:cNvPr id="94" name="Imagem 5" descr=""/>
          <p:cNvPicPr/>
          <p:nvPr/>
        </p:nvPicPr>
        <p:blipFill>
          <a:blip r:embed="rId4"/>
          <a:stretch/>
        </p:blipFill>
        <p:spPr>
          <a:xfrm>
            <a:off x="1620000" y="6300360"/>
            <a:ext cx="712440" cy="509760"/>
          </a:xfrm>
          <a:prstGeom prst="rect">
            <a:avLst/>
          </a:prstGeom>
          <a:ln w="0">
            <a:noFill/>
          </a:ln>
        </p:spPr>
      </p:pic>
      <p:sp>
        <p:nvSpPr>
          <p:cNvPr id="95" name="CustomShape 3"/>
          <p:cNvSpPr/>
          <p:nvPr/>
        </p:nvSpPr>
        <p:spPr>
          <a:xfrm>
            <a:off x="2088000" y="6372360"/>
            <a:ext cx="91479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pt-BR" sz="1800" spc="-1" strike="noStrike">
                <a:solidFill>
                  <a:srgbClr val="ffffff"/>
                </a:solidFill>
                <a:latin typeface="Arial Rounded MT Bold"/>
                <a:ea typeface="DejaVu Sans"/>
              </a:rPr>
              <a:t>Introduction to Distributed and Embedded Multi-agent Systems</a:t>
            </a:r>
            <a:endParaRPr b="0" lang="pt-PT" sz="1800" spc="-1" strike="noStrike">
              <a:latin typeface="Arial"/>
            </a:endParaRPr>
          </a:p>
        </p:txBody>
      </p:sp>
      <p:sp>
        <p:nvSpPr>
          <p:cNvPr id="96" name="CustomShape 4"/>
          <p:cNvSpPr/>
          <p:nvPr/>
        </p:nvSpPr>
        <p:spPr>
          <a:xfrm>
            <a:off x="11111040" y="6286320"/>
            <a:ext cx="1008000" cy="51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fld id="{5C2F7F36-BA2A-45CC-8095-E744497F1308}" type="slidenum">
              <a:rPr b="1" lang="en-US" sz="2800" spc="-1" strike="noStrike">
                <a:solidFill>
                  <a:srgbClr val="ffffff"/>
                </a:solidFill>
                <a:latin typeface="Arial Rounded MT Bold"/>
                <a:ea typeface="DejaVu Sans"/>
              </a:rPr>
              <a:t>&lt;número&gt;</a:t>
            </a:fld>
            <a:endParaRPr b="0" lang="pt-PT" sz="2800" spc="-1" strike="noStrike">
              <a:latin typeface="Arial"/>
            </a:endParaRPr>
          </a:p>
        </p:txBody>
      </p:sp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pt-PT" sz="4400" spc="-1" strike="noStrike">
                <a:latin typeface="Arial"/>
              </a:rPr>
              <a:t>Clique para editar o formato do título</a:t>
            </a:r>
            <a:endParaRPr b="0" lang="pt-PT" sz="4400" spc="-1" strike="noStrike">
              <a:latin typeface="Arial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3200" spc="-1" strike="noStrike">
                <a:latin typeface="Arial"/>
              </a:rPr>
              <a:t>Clique para editar o formato de texto dos tópicos</a:t>
            </a:r>
            <a:endParaRPr b="0" lang="pt-PT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PT" sz="2800" spc="-1" strike="noStrike">
                <a:latin typeface="Arial"/>
              </a:rPr>
              <a:t>Segundo nível de tópicos</a:t>
            </a:r>
            <a:endParaRPr b="0" lang="pt-PT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2400" spc="-1" strike="noStrike">
                <a:latin typeface="Arial"/>
              </a:rPr>
              <a:t>Terceiro nível de tópicos</a:t>
            </a:r>
            <a:endParaRPr b="0" lang="pt-PT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PT" sz="2000" spc="-1" strike="noStrike">
                <a:latin typeface="Arial"/>
              </a:rPr>
              <a:t>Quarto nível de tópicos</a:t>
            </a:r>
            <a:endParaRPr b="0" lang="pt-PT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2000" spc="-1" strike="noStrike">
                <a:latin typeface="Arial"/>
              </a:rPr>
              <a:t>Quinto nível de tópicos</a:t>
            </a:r>
            <a:endParaRPr b="0" lang="pt-PT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2000" spc="-1" strike="noStrike">
                <a:latin typeface="Arial"/>
              </a:rPr>
              <a:t>Sexto nível de tópicos</a:t>
            </a:r>
            <a:endParaRPr b="0" lang="pt-PT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2000" spc="-1" strike="noStrike">
                <a:latin typeface="Arial"/>
              </a:rPr>
              <a:t>Sétimo nível de tópicos</a:t>
            </a:r>
            <a:endParaRPr b="0" lang="pt-PT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  <p:sldLayoutId id="2147483683" r:id="rId13"/>
    <p:sldLayoutId id="2147483684" r:id="rId14"/>
    <p:sldLayoutId id="2147483685" r:id="rId15"/>
    <p:sldLayoutId id="2147483686" r:id="rId16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CustomShape 1"/>
          <p:cNvSpPr/>
          <p:nvPr/>
        </p:nvSpPr>
        <p:spPr>
          <a:xfrm>
            <a:off x="0" y="6264360"/>
            <a:ext cx="12184560" cy="586440"/>
          </a:xfrm>
          <a:prstGeom prst="rect">
            <a:avLst/>
          </a:prstGeom>
          <a:solidFill>
            <a:srgbClr val="0f2f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6" name="CustomShape 2"/>
          <p:cNvSpPr/>
          <p:nvPr/>
        </p:nvSpPr>
        <p:spPr>
          <a:xfrm>
            <a:off x="0" y="360"/>
            <a:ext cx="12184560" cy="928440"/>
          </a:xfrm>
          <a:prstGeom prst="rect">
            <a:avLst/>
          </a:prstGeom>
          <a:solidFill>
            <a:srgbClr val="0f2f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37" name="Imagem 3" descr=""/>
          <p:cNvPicPr/>
          <p:nvPr/>
        </p:nvPicPr>
        <p:blipFill>
          <a:blip r:embed="rId2"/>
          <a:stretch/>
        </p:blipFill>
        <p:spPr>
          <a:xfrm>
            <a:off x="109800" y="6228360"/>
            <a:ext cx="674640" cy="674640"/>
          </a:xfrm>
          <a:prstGeom prst="rect">
            <a:avLst/>
          </a:prstGeom>
          <a:ln w="0">
            <a:noFill/>
          </a:ln>
        </p:spPr>
      </p:pic>
      <p:pic>
        <p:nvPicPr>
          <p:cNvPr id="138" name="Imagem 4" descr=""/>
          <p:cNvPicPr/>
          <p:nvPr/>
        </p:nvPicPr>
        <p:blipFill>
          <a:blip r:embed="rId3"/>
          <a:stretch/>
        </p:blipFill>
        <p:spPr>
          <a:xfrm>
            <a:off x="936000" y="6300360"/>
            <a:ext cx="532440" cy="532440"/>
          </a:xfrm>
          <a:prstGeom prst="rect">
            <a:avLst/>
          </a:prstGeom>
          <a:ln w="0">
            <a:noFill/>
          </a:ln>
        </p:spPr>
      </p:pic>
      <p:pic>
        <p:nvPicPr>
          <p:cNvPr id="139" name="Imagem 5" descr=""/>
          <p:cNvPicPr/>
          <p:nvPr/>
        </p:nvPicPr>
        <p:blipFill>
          <a:blip r:embed="rId4"/>
          <a:stretch/>
        </p:blipFill>
        <p:spPr>
          <a:xfrm>
            <a:off x="1620000" y="6300360"/>
            <a:ext cx="712440" cy="509760"/>
          </a:xfrm>
          <a:prstGeom prst="rect">
            <a:avLst/>
          </a:prstGeom>
          <a:ln w="0">
            <a:noFill/>
          </a:ln>
        </p:spPr>
      </p:pic>
      <p:sp>
        <p:nvSpPr>
          <p:cNvPr id="140" name="CustomShape 3"/>
          <p:cNvSpPr/>
          <p:nvPr/>
        </p:nvSpPr>
        <p:spPr>
          <a:xfrm>
            <a:off x="2088000" y="6372360"/>
            <a:ext cx="91479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pt-BR" sz="1800" spc="-1" strike="noStrike">
                <a:solidFill>
                  <a:srgbClr val="ffffff"/>
                </a:solidFill>
                <a:latin typeface="Arial Rounded MT Bold"/>
                <a:ea typeface="DejaVu Sans"/>
              </a:rPr>
              <a:t>Introduction to Distributed and Embedded Multi-agent Systems</a:t>
            </a:r>
            <a:endParaRPr b="0" lang="pt-PT" sz="1800" spc="-1" strike="noStrike">
              <a:latin typeface="Arial"/>
            </a:endParaRPr>
          </a:p>
        </p:txBody>
      </p:sp>
      <p:sp>
        <p:nvSpPr>
          <p:cNvPr id="141" name="CustomShape 4"/>
          <p:cNvSpPr/>
          <p:nvPr/>
        </p:nvSpPr>
        <p:spPr>
          <a:xfrm>
            <a:off x="11111040" y="6286320"/>
            <a:ext cx="1008000" cy="51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fld id="{713E822D-32B0-4719-A1DB-81610C3786BE}" type="slidenum">
              <a:rPr b="1" lang="en-US" sz="2800" spc="-1" strike="noStrike">
                <a:solidFill>
                  <a:srgbClr val="ffffff"/>
                </a:solidFill>
                <a:latin typeface="Arial Rounded MT Bold"/>
                <a:ea typeface="DejaVu Sans"/>
              </a:rPr>
              <a:t>&lt;número&gt;</a:t>
            </a:fld>
            <a:endParaRPr b="0" lang="pt-PT" sz="2800" spc="-1" strike="noStrike">
              <a:latin typeface="Arial"/>
            </a:endParaRPr>
          </a:p>
        </p:txBody>
      </p:sp>
      <p:sp>
        <p:nvSpPr>
          <p:cNvPr id="1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pt-PT" sz="4400" spc="-1" strike="noStrike">
                <a:latin typeface="Arial"/>
              </a:rPr>
              <a:t>Clique para editar o formato do título</a:t>
            </a:r>
            <a:endParaRPr b="0" lang="pt-PT" sz="4400" spc="-1" strike="noStrike">
              <a:latin typeface="Arial"/>
            </a:endParaRPr>
          </a:p>
        </p:txBody>
      </p:sp>
      <p:sp>
        <p:nvSpPr>
          <p:cNvPr id="1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3200" spc="-1" strike="noStrike">
                <a:latin typeface="Arial"/>
              </a:rPr>
              <a:t>Clique para editar o formato de texto dos tópicos</a:t>
            </a:r>
            <a:endParaRPr b="0" lang="pt-PT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PT" sz="2800" spc="-1" strike="noStrike">
                <a:latin typeface="Arial"/>
              </a:rPr>
              <a:t>Segundo nível de tópicos</a:t>
            </a:r>
            <a:endParaRPr b="0" lang="pt-PT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2400" spc="-1" strike="noStrike">
                <a:latin typeface="Arial"/>
              </a:rPr>
              <a:t>Terceiro nível de tópicos</a:t>
            </a:r>
            <a:endParaRPr b="0" lang="pt-PT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PT" sz="2000" spc="-1" strike="noStrike">
                <a:latin typeface="Arial"/>
              </a:rPr>
              <a:t>Quarto nível de tópicos</a:t>
            </a:r>
            <a:endParaRPr b="0" lang="pt-PT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2000" spc="-1" strike="noStrike">
                <a:latin typeface="Arial"/>
              </a:rPr>
              <a:t>Quinto nível de tópicos</a:t>
            </a:r>
            <a:endParaRPr b="0" lang="pt-PT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2000" spc="-1" strike="noStrike">
                <a:latin typeface="Arial"/>
              </a:rPr>
              <a:t>Sexto nível de tópicos</a:t>
            </a:r>
            <a:endParaRPr b="0" lang="pt-PT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2000" spc="-1" strike="noStrike">
                <a:latin typeface="Arial"/>
              </a:rPr>
              <a:t>Sétimo nível de tópicos</a:t>
            </a:r>
            <a:endParaRPr b="0" lang="pt-PT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  <p:sldLayoutId id="2147483695" r:id="rId12"/>
    <p:sldLayoutId id="2147483696" r:id="rId13"/>
    <p:sldLayoutId id="2147483697" r:id="rId14"/>
    <p:sldLayoutId id="2147483698" r:id="rId15"/>
    <p:sldLayoutId id="2147483699" r:id="rId16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CustomShape 1"/>
          <p:cNvSpPr/>
          <p:nvPr/>
        </p:nvSpPr>
        <p:spPr>
          <a:xfrm>
            <a:off x="0" y="6264360"/>
            <a:ext cx="12184560" cy="586440"/>
          </a:xfrm>
          <a:prstGeom prst="rect">
            <a:avLst/>
          </a:prstGeom>
          <a:solidFill>
            <a:srgbClr val="0f2f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1" name="CustomShape 2"/>
          <p:cNvSpPr/>
          <p:nvPr/>
        </p:nvSpPr>
        <p:spPr>
          <a:xfrm>
            <a:off x="0" y="360"/>
            <a:ext cx="12184560" cy="928440"/>
          </a:xfrm>
          <a:prstGeom prst="rect">
            <a:avLst/>
          </a:prstGeom>
          <a:solidFill>
            <a:srgbClr val="0f2f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82" name="Imagem 3" descr=""/>
          <p:cNvPicPr/>
          <p:nvPr/>
        </p:nvPicPr>
        <p:blipFill>
          <a:blip r:embed="rId2"/>
          <a:stretch/>
        </p:blipFill>
        <p:spPr>
          <a:xfrm>
            <a:off x="109800" y="6228360"/>
            <a:ext cx="674640" cy="674640"/>
          </a:xfrm>
          <a:prstGeom prst="rect">
            <a:avLst/>
          </a:prstGeom>
          <a:ln w="0">
            <a:noFill/>
          </a:ln>
        </p:spPr>
      </p:pic>
      <p:pic>
        <p:nvPicPr>
          <p:cNvPr id="183" name="Imagem 4" descr=""/>
          <p:cNvPicPr/>
          <p:nvPr/>
        </p:nvPicPr>
        <p:blipFill>
          <a:blip r:embed="rId3"/>
          <a:stretch/>
        </p:blipFill>
        <p:spPr>
          <a:xfrm>
            <a:off x="936000" y="6300360"/>
            <a:ext cx="532440" cy="532440"/>
          </a:xfrm>
          <a:prstGeom prst="rect">
            <a:avLst/>
          </a:prstGeom>
          <a:ln w="0">
            <a:noFill/>
          </a:ln>
        </p:spPr>
      </p:pic>
      <p:pic>
        <p:nvPicPr>
          <p:cNvPr id="184" name="Imagem 5" descr=""/>
          <p:cNvPicPr/>
          <p:nvPr/>
        </p:nvPicPr>
        <p:blipFill>
          <a:blip r:embed="rId4"/>
          <a:stretch/>
        </p:blipFill>
        <p:spPr>
          <a:xfrm>
            <a:off x="1620000" y="6300360"/>
            <a:ext cx="712440" cy="509760"/>
          </a:xfrm>
          <a:prstGeom prst="rect">
            <a:avLst/>
          </a:prstGeom>
          <a:ln w="0">
            <a:noFill/>
          </a:ln>
        </p:spPr>
      </p:pic>
      <p:sp>
        <p:nvSpPr>
          <p:cNvPr id="185" name="CustomShape 3"/>
          <p:cNvSpPr/>
          <p:nvPr/>
        </p:nvSpPr>
        <p:spPr>
          <a:xfrm>
            <a:off x="2088000" y="6372360"/>
            <a:ext cx="91479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pt-BR" sz="1800" spc="-1" strike="noStrike">
                <a:solidFill>
                  <a:srgbClr val="ffffff"/>
                </a:solidFill>
                <a:latin typeface="Arial Rounded MT Bold"/>
                <a:ea typeface="DejaVu Sans"/>
              </a:rPr>
              <a:t>Introduction to Distributed and Embedded Multi-agent Systems</a:t>
            </a:r>
            <a:endParaRPr b="0" lang="pt-PT" sz="1800" spc="-1" strike="noStrike">
              <a:latin typeface="Arial"/>
            </a:endParaRPr>
          </a:p>
        </p:txBody>
      </p:sp>
      <p:sp>
        <p:nvSpPr>
          <p:cNvPr id="186" name="CustomShape 4"/>
          <p:cNvSpPr/>
          <p:nvPr/>
        </p:nvSpPr>
        <p:spPr>
          <a:xfrm>
            <a:off x="11111040" y="6286320"/>
            <a:ext cx="1008000" cy="51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fld id="{82C7CA61-C0BD-423B-BFA2-8AE16294E263}" type="slidenum">
              <a:rPr b="1" lang="en-US" sz="2800" spc="-1" strike="noStrike">
                <a:solidFill>
                  <a:srgbClr val="ffffff"/>
                </a:solidFill>
                <a:latin typeface="Arial Rounded MT Bold"/>
                <a:ea typeface="DejaVu Sans"/>
              </a:rPr>
              <a:t>&lt;número&gt;</a:t>
            </a:fld>
            <a:endParaRPr b="0" lang="pt-PT" sz="2800" spc="-1" strike="noStrike">
              <a:latin typeface="Arial"/>
            </a:endParaRPr>
          </a:p>
        </p:txBody>
      </p:sp>
      <p:sp>
        <p:nvSpPr>
          <p:cNvPr id="18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pt-PT" sz="4400" spc="-1" strike="noStrike">
                <a:latin typeface="Arial"/>
              </a:rPr>
              <a:t>Clique para editar o formato do título</a:t>
            </a:r>
            <a:endParaRPr b="0" lang="pt-PT" sz="4400" spc="-1" strike="noStrike">
              <a:latin typeface="Arial"/>
            </a:endParaRPr>
          </a:p>
        </p:txBody>
      </p:sp>
      <p:sp>
        <p:nvSpPr>
          <p:cNvPr id="18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3200" spc="-1" strike="noStrike">
                <a:latin typeface="Arial"/>
              </a:rPr>
              <a:t>Clique para editar o formato de texto dos tópicos</a:t>
            </a:r>
            <a:endParaRPr b="0" lang="pt-PT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PT" sz="2800" spc="-1" strike="noStrike">
                <a:latin typeface="Arial"/>
              </a:rPr>
              <a:t>Segundo nível de tópicos</a:t>
            </a:r>
            <a:endParaRPr b="0" lang="pt-PT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2400" spc="-1" strike="noStrike">
                <a:latin typeface="Arial"/>
              </a:rPr>
              <a:t>Terceiro nível de tópicos</a:t>
            </a:r>
            <a:endParaRPr b="0" lang="pt-PT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PT" sz="2000" spc="-1" strike="noStrike">
                <a:latin typeface="Arial"/>
              </a:rPr>
              <a:t>Quarto nível de tópicos</a:t>
            </a:r>
            <a:endParaRPr b="0" lang="pt-PT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2000" spc="-1" strike="noStrike">
                <a:latin typeface="Arial"/>
              </a:rPr>
              <a:t>Quinto nível de tópicos</a:t>
            </a:r>
            <a:endParaRPr b="0" lang="pt-PT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2000" spc="-1" strike="noStrike">
                <a:latin typeface="Arial"/>
              </a:rPr>
              <a:t>Sexto nível de tópicos</a:t>
            </a:r>
            <a:endParaRPr b="0" lang="pt-PT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2000" spc="-1" strike="noStrike">
                <a:latin typeface="Arial"/>
              </a:rPr>
              <a:t>Sétimo nível de tópicos</a:t>
            </a:r>
            <a:endParaRPr b="0" lang="pt-PT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CustomShape 1"/>
          <p:cNvSpPr/>
          <p:nvPr/>
        </p:nvSpPr>
        <p:spPr>
          <a:xfrm>
            <a:off x="0" y="6264360"/>
            <a:ext cx="12184200" cy="586080"/>
          </a:xfrm>
          <a:prstGeom prst="rect">
            <a:avLst/>
          </a:prstGeom>
          <a:solidFill>
            <a:srgbClr val="0f2f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6" name="CustomShape 2"/>
          <p:cNvSpPr/>
          <p:nvPr/>
        </p:nvSpPr>
        <p:spPr>
          <a:xfrm>
            <a:off x="0" y="360"/>
            <a:ext cx="12184200" cy="928080"/>
          </a:xfrm>
          <a:prstGeom prst="rect">
            <a:avLst/>
          </a:prstGeom>
          <a:solidFill>
            <a:srgbClr val="0f2f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27" name="Imagem 3" descr=""/>
          <p:cNvPicPr/>
          <p:nvPr/>
        </p:nvPicPr>
        <p:blipFill>
          <a:blip r:embed="rId2"/>
          <a:stretch/>
        </p:blipFill>
        <p:spPr>
          <a:xfrm>
            <a:off x="109800" y="6228360"/>
            <a:ext cx="674280" cy="674280"/>
          </a:xfrm>
          <a:prstGeom prst="rect">
            <a:avLst/>
          </a:prstGeom>
          <a:ln w="0">
            <a:noFill/>
          </a:ln>
        </p:spPr>
      </p:pic>
      <p:pic>
        <p:nvPicPr>
          <p:cNvPr id="228" name="Imagem 4" descr=""/>
          <p:cNvPicPr/>
          <p:nvPr/>
        </p:nvPicPr>
        <p:blipFill>
          <a:blip r:embed="rId3"/>
          <a:stretch/>
        </p:blipFill>
        <p:spPr>
          <a:xfrm>
            <a:off x="936000" y="6300360"/>
            <a:ext cx="532080" cy="532080"/>
          </a:xfrm>
          <a:prstGeom prst="rect">
            <a:avLst/>
          </a:prstGeom>
          <a:ln w="0">
            <a:noFill/>
          </a:ln>
        </p:spPr>
      </p:pic>
      <p:pic>
        <p:nvPicPr>
          <p:cNvPr id="229" name="Imagem 5" descr=""/>
          <p:cNvPicPr/>
          <p:nvPr/>
        </p:nvPicPr>
        <p:blipFill>
          <a:blip r:embed="rId4"/>
          <a:stretch/>
        </p:blipFill>
        <p:spPr>
          <a:xfrm>
            <a:off x="1620000" y="6300360"/>
            <a:ext cx="712080" cy="509400"/>
          </a:xfrm>
          <a:prstGeom prst="rect">
            <a:avLst/>
          </a:prstGeom>
          <a:ln w="0">
            <a:noFill/>
          </a:ln>
        </p:spPr>
      </p:pic>
      <p:sp>
        <p:nvSpPr>
          <p:cNvPr id="230" name="CustomShape 3"/>
          <p:cNvSpPr/>
          <p:nvPr/>
        </p:nvSpPr>
        <p:spPr>
          <a:xfrm>
            <a:off x="2088000" y="6372360"/>
            <a:ext cx="91476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pt-BR" sz="1800" spc="-1" strike="noStrike">
                <a:solidFill>
                  <a:srgbClr val="ffffff"/>
                </a:solidFill>
                <a:latin typeface="Arial Rounded MT Bold"/>
                <a:ea typeface="DejaVu Sans"/>
              </a:rPr>
              <a:t>Introduction to Distributed and Embedded Multi-agent Systems</a:t>
            </a:r>
            <a:endParaRPr b="0" lang="pt-PT" sz="1800" spc="-1" strike="noStrike">
              <a:latin typeface="Arial"/>
            </a:endParaRPr>
          </a:p>
        </p:txBody>
      </p:sp>
      <p:sp>
        <p:nvSpPr>
          <p:cNvPr id="231" name="CustomShape 4"/>
          <p:cNvSpPr/>
          <p:nvPr/>
        </p:nvSpPr>
        <p:spPr>
          <a:xfrm>
            <a:off x="11111040" y="6286320"/>
            <a:ext cx="1007640" cy="51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fld id="{02E3CF17-E809-4410-9DA3-80D4493F36CB}" type="slidenum">
              <a:rPr b="1" lang="en-US" sz="2800" spc="-1" strike="noStrike">
                <a:solidFill>
                  <a:srgbClr val="ffffff"/>
                </a:solidFill>
                <a:latin typeface="Arial Rounded MT Bold"/>
                <a:ea typeface="DejaVu Sans"/>
              </a:rPr>
              <a:t>&lt;número&gt;</a:t>
            </a:fld>
            <a:endParaRPr b="0" lang="pt-PT" sz="2800" spc="-1" strike="noStrike">
              <a:latin typeface="Arial"/>
            </a:endParaRPr>
          </a:p>
        </p:txBody>
      </p:sp>
      <p:sp>
        <p:nvSpPr>
          <p:cNvPr id="23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pt-PT" sz="4400" spc="-1" strike="noStrike">
                <a:latin typeface="Arial"/>
              </a:rPr>
              <a:t>Clique para editar o formato do título</a:t>
            </a:r>
            <a:endParaRPr b="0" lang="pt-PT" sz="4400" spc="-1" strike="noStrike">
              <a:latin typeface="Arial"/>
            </a:endParaRPr>
          </a:p>
        </p:txBody>
      </p:sp>
      <p:sp>
        <p:nvSpPr>
          <p:cNvPr id="23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3200" spc="-1" strike="noStrike">
                <a:latin typeface="Arial"/>
              </a:rPr>
              <a:t>Clique para editar o formato de texto dos tópicos</a:t>
            </a:r>
            <a:endParaRPr b="0" lang="pt-PT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PT" sz="2800" spc="-1" strike="noStrike">
                <a:latin typeface="Arial"/>
              </a:rPr>
              <a:t>Segundo nível de tópicos</a:t>
            </a:r>
            <a:endParaRPr b="0" lang="pt-PT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2400" spc="-1" strike="noStrike">
                <a:latin typeface="Arial"/>
              </a:rPr>
              <a:t>Terceiro nível de tópicos</a:t>
            </a:r>
            <a:endParaRPr b="0" lang="pt-PT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PT" sz="2000" spc="-1" strike="noStrike">
                <a:latin typeface="Arial"/>
              </a:rPr>
              <a:t>Quarto nível de tópicos</a:t>
            </a:r>
            <a:endParaRPr b="0" lang="pt-PT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2000" spc="-1" strike="noStrike">
                <a:latin typeface="Arial"/>
              </a:rPr>
              <a:t>Quinto nível de tópicos</a:t>
            </a:r>
            <a:endParaRPr b="0" lang="pt-PT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2000" spc="-1" strike="noStrike">
                <a:latin typeface="Arial"/>
              </a:rPr>
              <a:t>Sexto nível de tópicos</a:t>
            </a:r>
            <a:endParaRPr b="0" lang="pt-PT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2000" spc="-1" strike="noStrike">
                <a:latin typeface="Arial"/>
              </a:rPr>
              <a:t>Sétimo nível de tópicos</a:t>
            </a:r>
            <a:endParaRPr b="0" lang="pt-PT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  <p:sldLayoutId id="2147483721" r:id="rId12"/>
    <p:sldLayoutId id="2147483722" r:id="rId13"/>
    <p:sldLayoutId id="2147483723" r:id="rId14"/>
    <p:sldLayoutId id="2147483724" r:id="rId15"/>
    <p:sldLayoutId id="2147483725" r:id="rId16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CustomShape 1"/>
          <p:cNvSpPr/>
          <p:nvPr/>
        </p:nvSpPr>
        <p:spPr>
          <a:xfrm>
            <a:off x="0" y="6264360"/>
            <a:ext cx="12184560" cy="586440"/>
          </a:xfrm>
          <a:prstGeom prst="rect">
            <a:avLst/>
          </a:prstGeom>
          <a:solidFill>
            <a:srgbClr val="0f2f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1" name="CustomShape 2"/>
          <p:cNvSpPr/>
          <p:nvPr/>
        </p:nvSpPr>
        <p:spPr>
          <a:xfrm>
            <a:off x="0" y="360"/>
            <a:ext cx="12184560" cy="928440"/>
          </a:xfrm>
          <a:prstGeom prst="rect">
            <a:avLst/>
          </a:prstGeom>
          <a:solidFill>
            <a:srgbClr val="0f2f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72" name="Imagem 3" descr=""/>
          <p:cNvPicPr/>
          <p:nvPr/>
        </p:nvPicPr>
        <p:blipFill>
          <a:blip r:embed="rId2"/>
          <a:stretch/>
        </p:blipFill>
        <p:spPr>
          <a:xfrm>
            <a:off x="109800" y="6228360"/>
            <a:ext cx="674640" cy="674640"/>
          </a:xfrm>
          <a:prstGeom prst="rect">
            <a:avLst/>
          </a:prstGeom>
          <a:ln w="0">
            <a:noFill/>
          </a:ln>
        </p:spPr>
      </p:pic>
      <p:pic>
        <p:nvPicPr>
          <p:cNvPr id="273" name="Imagem 4" descr=""/>
          <p:cNvPicPr/>
          <p:nvPr/>
        </p:nvPicPr>
        <p:blipFill>
          <a:blip r:embed="rId3"/>
          <a:stretch/>
        </p:blipFill>
        <p:spPr>
          <a:xfrm>
            <a:off x="936000" y="6300360"/>
            <a:ext cx="532440" cy="532440"/>
          </a:xfrm>
          <a:prstGeom prst="rect">
            <a:avLst/>
          </a:prstGeom>
          <a:ln w="0">
            <a:noFill/>
          </a:ln>
        </p:spPr>
      </p:pic>
      <p:pic>
        <p:nvPicPr>
          <p:cNvPr id="274" name="Imagem 5" descr=""/>
          <p:cNvPicPr/>
          <p:nvPr/>
        </p:nvPicPr>
        <p:blipFill>
          <a:blip r:embed="rId4"/>
          <a:stretch/>
        </p:blipFill>
        <p:spPr>
          <a:xfrm>
            <a:off x="1620000" y="6300360"/>
            <a:ext cx="712440" cy="509760"/>
          </a:xfrm>
          <a:prstGeom prst="rect">
            <a:avLst/>
          </a:prstGeom>
          <a:ln w="0">
            <a:noFill/>
          </a:ln>
        </p:spPr>
      </p:pic>
      <p:sp>
        <p:nvSpPr>
          <p:cNvPr id="275" name="CustomShape 3"/>
          <p:cNvSpPr/>
          <p:nvPr/>
        </p:nvSpPr>
        <p:spPr>
          <a:xfrm>
            <a:off x="2088000" y="6372360"/>
            <a:ext cx="91479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pt-BR" sz="1800" spc="-1" strike="noStrike">
                <a:solidFill>
                  <a:srgbClr val="ffffff"/>
                </a:solidFill>
                <a:latin typeface="Arial Rounded MT Bold"/>
                <a:ea typeface="DejaVu Sans"/>
              </a:rPr>
              <a:t>Introduction to Distributed and Embedded Multi-agent Systems</a:t>
            </a:r>
            <a:endParaRPr b="0" lang="pt-PT" sz="1800" spc="-1" strike="noStrike">
              <a:latin typeface="Arial"/>
            </a:endParaRPr>
          </a:p>
        </p:txBody>
      </p:sp>
      <p:sp>
        <p:nvSpPr>
          <p:cNvPr id="276" name="CustomShape 4"/>
          <p:cNvSpPr/>
          <p:nvPr/>
        </p:nvSpPr>
        <p:spPr>
          <a:xfrm>
            <a:off x="11111040" y="6286320"/>
            <a:ext cx="1008000" cy="51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fld id="{32328375-D648-4256-A3E5-46B8D1CF4D76}" type="slidenum">
              <a:rPr b="1" lang="en-US" sz="2800" spc="-1" strike="noStrike">
                <a:solidFill>
                  <a:srgbClr val="ffffff"/>
                </a:solidFill>
                <a:latin typeface="Arial Rounded MT Bold"/>
                <a:ea typeface="DejaVu Sans"/>
              </a:rPr>
              <a:t>&lt;número&gt;</a:t>
            </a:fld>
            <a:endParaRPr b="0" lang="pt-PT" sz="2800" spc="-1" strike="noStrike">
              <a:latin typeface="Arial"/>
            </a:endParaRPr>
          </a:p>
        </p:txBody>
      </p:sp>
      <p:sp>
        <p:nvSpPr>
          <p:cNvPr id="27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pt-PT" sz="4400" spc="-1" strike="noStrike">
                <a:latin typeface="Arial"/>
              </a:rPr>
              <a:t>Clique para editar o formato do título</a:t>
            </a:r>
            <a:endParaRPr b="0" lang="pt-PT" sz="4400" spc="-1" strike="noStrike">
              <a:latin typeface="Arial"/>
            </a:endParaRPr>
          </a:p>
        </p:txBody>
      </p:sp>
      <p:sp>
        <p:nvSpPr>
          <p:cNvPr id="27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3200" spc="-1" strike="noStrike">
                <a:latin typeface="Arial"/>
              </a:rPr>
              <a:t>Clique para editar o formato de texto dos tópicos</a:t>
            </a:r>
            <a:endParaRPr b="0" lang="pt-PT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PT" sz="2800" spc="-1" strike="noStrike">
                <a:latin typeface="Arial"/>
              </a:rPr>
              <a:t>Segundo nível de tópicos</a:t>
            </a:r>
            <a:endParaRPr b="0" lang="pt-PT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2400" spc="-1" strike="noStrike">
                <a:latin typeface="Arial"/>
              </a:rPr>
              <a:t>Terceiro nível de tópicos</a:t>
            </a:r>
            <a:endParaRPr b="0" lang="pt-PT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PT" sz="2000" spc="-1" strike="noStrike">
                <a:latin typeface="Arial"/>
              </a:rPr>
              <a:t>Quarto nível de tópicos</a:t>
            </a:r>
            <a:endParaRPr b="0" lang="pt-PT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2000" spc="-1" strike="noStrike">
                <a:latin typeface="Arial"/>
              </a:rPr>
              <a:t>Quinto nível de tópicos</a:t>
            </a:r>
            <a:endParaRPr b="0" lang="pt-PT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2000" spc="-1" strike="noStrike">
                <a:latin typeface="Arial"/>
              </a:rPr>
              <a:t>Sexto nível de tópicos</a:t>
            </a:r>
            <a:endParaRPr b="0" lang="pt-PT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2000" spc="-1" strike="noStrike">
                <a:latin typeface="Arial"/>
              </a:rPr>
              <a:t>Sétimo nível de tópicos</a:t>
            </a:r>
            <a:endParaRPr b="0" lang="pt-PT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7" r:id="rId5"/>
    <p:sldLayoutId id="2147483728" r:id="rId6"/>
    <p:sldLayoutId id="2147483729" r:id="rId7"/>
    <p:sldLayoutId id="2147483730" r:id="rId8"/>
    <p:sldLayoutId id="2147483731" r:id="rId9"/>
    <p:sldLayoutId id="2147483732" r:id="rId10"/>
    <p:sldLayoutId id="2147483733" r:id="rId11"/>
    <p:sldLayoutId id="2147483734" r:id="rId12"/>
    <p:sldLayoutId id="2147483735" r:id="rId13"/>
    <p:sldLayoutId id="2147483736" r:id="rId14"/>
    <p:sldLayoutId id="2147483737" r:id="rId15"/>
    <p:sldLayoutId id="2147483738" r:id="rId16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CustomShape 1"/>
          <p:cNvSpPr/>
          <p:nvPr/>
        </p:nvSpPr>
        <p:spPr>
          <a:xfrm>
            <a:off x="0" y="6264360"/>
            <a:ext cx="12184200" cy="586080"/>
          </a:xfrm>
          <a:prstGeom prst="rect">
            <a:avLst/>
          </a:prstGeom>
          <a:solidFill>
            <a:srgbClr val="0f2f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6" name="CustomShape 2"/>
          <p:cNvSpPr/>
          <p:nvPr/>
        </p:nvSpPr>
        <p:spPr>
          <a:xfrm>
            <a:off x="0" y="360"/>
            <a:ext cx="12184200" cy="928080"/>
          </a:xfrm>
          <a:prstGeom prst="rect">
            <a:avLst/>
          </a:prstGeom>
          <a:solidFill>
            <a:srgbClr val="0f2f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17" name="Imagem 3" descr=""/>
          <p:cNvPicPr/>
          <p:nvPr/>
        </p:nvPicPr>
        <p:blipFill>
          <a:blip r:embed="rId2"/>
          <a:stretch/>
        </p:blipFill>
        <p:spPr>
          <a:xfrm>
            <a:off x="109800" y="6228360"/>
            <a:ext cx="674280" cy="674280"/>
          </a:xfrm>
          <a:prstGeom prst="rect">
            <a:avLst/>
          </a:prstGeom>
          <a:ln w="0">
            <a:noFill/>
          </a:ln>
        </p:spPr>
      </p:pic>
      <p:pic>
        <p:nvPicPr>
          <p:cNvPr id="318" name="Imagem 4" descr=""/>
          <p:cNvPicPr/>
          <p:nvPr/>
        </p:nvPicPr>
        <p:blipFill>
          <a:blip r:embed="rId3"/>
          <a:stretch/>
        </p:blipFill>
        <p:spPr>
          <a:xfrm>
            <a:off x="936000" y="6300360"/>
            <a:ext cx="532080" cy="532080"/>
          </a:xfrm>
          <a:prstGeom prst="rect">
            <a:avLst/>
          </a:prstGeom>
          <a:ln w="0">
            <a:noFill/>
          </a:ln>
        </p:spPr>
      </p:pic>
      <p:pic>
        <p:nvPicPr>
          <p:cNvPr id="319" name="Imagem 5" descr=""/>
          <p:cNvPicPr/>
          <p:nvPr/>
        </p:nvPicPr>
        <p:blipFill>
          <a:blip r:embed="rId4"/>
          <a:stretch/>
        </p:blipFill>
        <p:spPr>
          <a:xfrm>
            <a:off x="1620000" y="6300360"/>
            <a:ext cx="712080" cy="509400"/>
          </a:xfrm>
          <a:prstGeom prst="rect">
            <a:avLst/>
          </a:prstGeom>
          <a:ln w="0">
            <a:noFill/>
          </a:ln>
        </p:spPr>
      </p:pic>
      <p:sp>
        <p:nvSpPr>
          <p:cNvPr id="320" name="CustomShape 3"/>
          <p:cNvSpPr/>
          <p:nvPr/>
        </p:nvSpPr>
        <p:spPr>
          <a:xfrm>
            <a:off x="2088000" y="6372360"/>
            <a:ext cx="91476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pt-BR" sz="1800" spc="-1" strike="noStrike">
                <a:solidFill>
                  <a:srgbClr val="ffffff"/>
                </a:solidFill>
                <a:latin typeface="Arial Rounded MT Bold"/>
                <a:ea typeface="DejaVu Sans"/>
              </a:rPr>
              <a:t>Introduction to Distributed and Embedded Multi-agent Systems</a:t>
            </a:r>
            <a:endParaRPr b="0" lang="pt-PT" sz="1800" spc="-1" strike="noStrike">
              <a:latin typeface="Arial"/>
            </a:endParaRPr>
          </a:p>
        </p:txBody>
      </p:sp>
      <p:sp>
        <p:nvSpPr>
          <p:cNvPr id="321" name="CustomShape 4"/>
          <p:cNvSpPr/>
          <p:nvPr/>
        </p:nvSpPr>
        <p:spPr>
          <a:xfrm>
            <a:off x="11111040" y="6286320"/>
            <a:ext cx="1007640" cy="51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fld id="{B68B9716-45A5-4235-9F49-7CE530F7055F}" type="slidenum">
              <a:rPr b="1" lang="en-US" sz="2800" spc="-1" strike="noStrike">
                <a:solidFill>
                  <a:srgbClr val="ffffff"/>
                </a:solidFill>
                <a:latin typeface="Arial Rounded MT Bold"/>
                <a:ea typeface="DejaVu Sans"/>
              </a:rPr>
              <a:t>&lt;número&gt;</a:t>
            </a:fld>
            <a:endParaRPr b="0" lang="pt-PT" sz="2800" spc="-1" strike="noStrike">
              <a:latin typeface="Arial"/>
            </a:endParaRPr>
          </a:p>
        </p:txBody>
      </p:sp>
      <p:sp>
        <p:nvSpPr>
          <p:cNvPr id="3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pt-PT" sz="4400" spc="-1" strike="noStrike">
                <a:latin typeface="Arial"/>
              </a:rPr>
              <a:t>Clique para editar o formato do título</a:t>
            </a:r>
            <a:endParaRPr b="0" lang="pt-PT" sz="4400" spc="-1" strike="noStrike">
              <a:latin typeface="Arial"/>
            </a:endParaRPr>
          </a:p>
        </p:txBody>
      </p:sp>
      <p:sp>
        <p:nvSpPr>
          <p:cNvPr id="32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3200" spc="-1" strike="noStrike">
                <a:latin typeface="Arial"/>
              </a:rPr>
              <a:t>Clique para editar o formato de texto dos tópicos</a:t>
            </a:r>
            <a:endParaRPr b="0" lang="pt-PT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PT" sz="2800" spc="-1" strike="noStrike">
                <a:latin typeface="Arial"/>
              </a:rPr>
              <a:t>Segundo nível de tópicos</a:t>
            </a:r>
            <a:endParaRPr b="0" lang="pt-PT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2400" spc="-1" strike="noStrike">
                <a:latin typeface="Arial"/>
              </a:rPr>
              <a:t>Terceiro nível de tópicos</a:t>
            </a:r>
            <a:endParaRPr b="0" lang="pt-PT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PT" sz="2000" spc="-1" strike="noStrike">
                <a:latin typeface="Arial"/>
              </a:rPr>
              <a:t>Quarto nível de tópicos</a:t>
            </a:r>
            <a:endParaRPr b="0" lang="pt-PT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2000" spc="-1" strike="noStrike">
                <a:latin typeface="Arial"/>
              </a:rPr>
              <a:t>Quinto nível de tópicos</a:t>
            </a:r>
            <a:endParaRPr b="0" lang="pt-PT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2000" spc="-1" strike="noStrike">
                <a:latin typeface="Arial"/>
              </a:rPr>
              <a:t>Sexto nível de tópicos</a:t>
            </a:r>
            <a:endParaRPr b="0" lang="pt-PT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2000" spc="-1" strike="noStrike">
                <a:latin typeface="Arial"/>
              </a:rPr>
              <a:t>Sétimo nível de tópicos</a:t>
            </a:r>
            <a:endParaRPr b="0" lang="pt-PT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  <p:sldLayoutId id="2147483747" r:id="rId12"/>
    <p:sldLayoutId id="2147483748" r:id="rId13"/>
    <p:sldLayoutId id="2147483749" r:id="rId14"/>
    <p:sldLayoutId id="2147483750" r:id="rId15"/>
    <p:sldLayoutId id="2147483751" r:id="rId16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CustomShape 1"/>
          <p:cNvSpPr/>
          <p:nvPr/>
        </p:nvSpPr>
        <p:spPr>
          <a:xfrm>
            <a:off x="0" y="6264360"/>
            <a:ext cx="12184560" cy="586440"/>
          </a:xfrm>
          <a:prstGeom prst="rect">
            <a:avLst/>
          </a:prstGeom>
          <a:solidFill>
            <a:srgbClr val="0f2f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1" name="CustomShape 2"/>
          <p:cNvSpPr/>
          <p:nvPr/>
        </p:nvSpPr>
        <p:spPr>
          <a:xfrm>
            <a:off x="0" y="360"/>
            <a:ext cx="12184560" cy="928440"/>
          </a:xfrm>
          <a:prstGeom prst="rect">
            <a:avLst/>
          </a:prstGeom>
          <a:solidFill>
            <a:srgbClr val="0f2f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62" name="Imagem 3" descr=""/>
          <p:cNvPicPr/>
          <p:nvPr/>
        </p:nvPicPr>
        <p:blipFill>
          <a:blip r:embed="rId2"/>
          <a:stretch/>
        </p:blipFill>
        <p:spPr>
          <a:xfrm>
            <a:off x="109800" y="6228360"/>
            <a:ext cx="674640" cy="674640"/>
          </a:xfrm>
          <a:prstGeom prst="rect">
            <a:avLst/>
          </a:prstGeom>
          <a:ln w="0">
            <a:noFill/>
          </a:ln>
        </p:spPr>
      </p:pic>
      <p:pic>
        <p:nvPicPr>
          <p:cNvPr id="363" name="Imagem 4" descr=""/>
          <p:cNvPicPr/>
          <p:nvPr/>
        </p:nvPicPr>
        <p:blipFill>
          <a:blip r:embed="rId3"/>
          <a:stretch/>
        </p:blipFill>
        <p:spPr>
          <a:xfrm>
            <a:off x="936000" y="6300360"/>
            <a:ext cx="532440" cy="532440"/>
          </a:xfrm>
          <a:prstGeom prst="rect">
            <a:avLst/>
          </a:prstGeom>
          <a:ln w="0">
            <a:noFill/>
          </a:ln>
        </p:spPr>
      </p:pic>
      <p:pic>
        <p:nvPicPr>
          <p:cNvPr id="364" name="Imagem 5" descr=""/>
          <p:cNvPicPr/>
          <p:nvPr/>
        </p:nvPicPr>
        <p:blipFill>
          <a:blip r:embed="rId4"/>
          <a:stretch/>
        </p:blipFill>
        <p:spPr>
          <a:xfrm>
            <a:off x="1620000" y="6300360"/>
            <a:ext cx="712440" cy="509760"/>
          </a:xfrm>
          <a:prstGeom prst="rect">
            <a:avLst/>
          </a:prstGeom>
          <a:ln w="0">
            <a:noFill/>
          </a:ln>
        </p:spPr>
      </p:pic>
      <p:sp>
        <p:nvSpPr>
          <p:cNvPr id="365" name="CustomShape 3"/>
          <p:cNvSpPr/>
          <p:nvPr/>
        </p:nvSpPr>
        <p:spPr>
          <a:xfrm>
            <a:off x="2088000" y="6372360"/>
            <a:ext cx="91479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pt-BR" sz="1800" spc="-1" strike="noStrike">
                <a:solidFill>
                  <a:srgbClr val="ffffff"/>
                </a:solidFill>
                <a:latin typeface="Arial Rounded MT Bold"/>
                <a:ea typeface="DejaVu Sans"/>
              </a:rPr>
              <a:t>Introduction to Distributed and Embedded Multi-agent Systems</a:t>
            </a:r>
            <a:endParaRPr b="0" lang="pt-PT" sz="1800" spc="-1" strike="noStrike">
              <a:latin typeface="Arial"/>
            </a:endParaRPr>
          </a:p>
        </p:txBody>
      </p:sp>
      <p:sp>
        <p:nvSpPr>
          <p:cNvPr id="366" name="CustomShape 4"/>
          <p:cNvSpPr/>
          <p:nvPr/>
        </p:nvSpPr>
        <p:spPr>
          <a:xfrm>
            <a:off x="11111040" y="6286320"/>
            <a:ext cx="1008000" cy="51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fld id="{6B1A3BE1-8C1B-45F8-B41D-E58061E548C5}" type="slidenum">
              <a:rPr b="1" lang="en-US" sz="2800" spc="-1" strike="noStrike">
                <a:solidFill>
                  <a:srgbClr val="ffffff"/>
                </a:solidFill>
                <a:latin typeface="Arial Rounded MT Bold"/>
                <a:ea typeface="DejaVu Sans"/>
              </a:rPr>
              <a:t>&lt;número&gt;</a:t>
            </a:fld>
            <a:endParaRPr b="0" lang="pt-PT" sz="2800" spc="-1" strike="noStrike">
              <a:latin typeface="Arial"/>
            </a:endParaRPr>
          </a:p>
        </p:txBody>
      </p:sp>
      <p:sp>
        <p:nvSpPr>
          <p:cNvPr id="36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pt-PT" sz="4400" spc="-1" strike="noStrike">
                <a:latin typeface="Arial"/>
              </a:rPr>
              <a:t>Clique para editar o formato do título</a:t>
            </a:r>
            <a:endParaRPr b="0" lang="pt-PT" sz="4400" spc="-1" strike="noStrike">
              <a:latin typeface="Arial"/>
            </a:endParaRPr>
          </a:p>
        </p:txBody>
      </p:sp>
      <p:sp>
        <p:nvSpPr>
          <p:cNvPr id="36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3200" spc="-1" strike="noStrike">
                <a:latin typeface="Arial"/>
              </a:rPr>
              <a:t>Clique para editar o formato de texto dos tópicos</a:t>
            </a:r>
            <a:endParaRPr b="0" lang="pt-PT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PT" sz="2800" spc="-1" strike="noStrike">
                <a:latin typeface="Arial"/>
              </a:rPr>
              <a:t>Segundo nível de tópicos</a:t>
            </a:r>
            <a:endParaRPr b="0" lang="pt-PT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2400" spc="-1" strike="noStrike">
                <a:latin typeface="Arial"/>
              </a:rPr>
              <a:t>Terceiro nível de tópicos</a:t>
            </a:r>
            <a:endParaRPr b="0" lang="pt-PT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PT" sz="2000" spc="-1" strike="noStrike">
                <a:latin typeface="Arial"/>
              </a:rPr>
              <a:t>Quarto nível de tópicos</a:t>
            </a:r>
            <a:endParaRPr b="0" lang="pt-PT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2000" spc="-1" strike="noStrike">
                <a:latin typeface="Arial"/>
              </a:rPr>
              <a:t>Quinto nível de tópicos</a:t>
            </a:r>
            <a:endParaRPr b="0" lang="pt-PT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2000" spc="-1" strike="noStrike">
                <a:latin typeface="Arial"/>
              </a:rPr>
              <a:t>Sexto nível de tópicos</a:t>
            </a:r>
            <a:endParaRPr b="0" lang="pt-PT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2000" spc="-1" strike="noStrike">
                <a:latin typeface="Arial"/>
              </a:rPr>
              <a:t>Sétimo nível de tópicos</a:t>
            </a:r>
            <a:endParaRPr b="0" lang="pt-PT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53" r:id="rId5"/>
    <p:sldLayoutId id="2147483754" r:id="rId6"/>
    <p:sldLayoutId id="2147483755" r:id="rId7"/>
    <p:sldLayoutId id="2147483756" r:id="rId8"/>
    <p:sldLayoutId id="2147483757" r:id="rId9"/>
    <p:sldLayoutId id="2147483758" r:id="rId10"/>
    <p:sldLayoutId id="2147483759" r:id="rId11"/>
    <p:sldLayoutId id="2147483760" r:id="rId12"/>
    <p:sldLayoutId id="2147483761" r:id="rId13"/>
    <p:sldLayoutId id="2147483762" r:id="rId14"/>
    <p:sldLayoutId id="2147483763" r:id="rId15"/>
    <p:sldLayoutId id="2147483764" r:id="rId16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82.png"/><Relationship Id="rId2" Type="http://schemas.openxmlformats.org/officeDocument/2006/relationships/image" Target="../media/image83.png"/><Relationship Id="rId3" Type="http://schemas.openxmlformats.org/officeDocument/2006/relationships/image" Target="../media/image84.png"/><Relationship Id="rId4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92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93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94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95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96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97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98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99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00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01.png"/><Relationship Id="rId2" Type="http://schemas.openxmlformats.org/officeDocument/2006/relationships/image" Target="../media/image102.png"/><Relationship Id="rId3" Type="http://schemas.openxmlformats.org/officeDocument/2006/relationships/slideLayout" Target="../slideLayouts/slideLayout37.xml"/><Relationship Id="rId4" Type="http://schemas.openxmlformats.org/officeDocument/2006/relationships/notesSlide" Target="../notesSlides/notesSlide1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85.png"/><Relationship Id="rId2" Type="http://schemas.openxmlformats.org/officeDocument/2006/relationships/slideLayout" Target="../slideLayouts/slideLayout313.xml"/><Relationship Id="rId3" Type="http://schemas.openxmlformats.org/officeDocument/2006/relationships/notesSlide" Target="../notesSlides/notesSlide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103.png"/><Relationship Id="rId2" Type="http://schemas.openxmlformats.org/officeDocument/2006/relationships/image" Target="../media/image104.png"/><Relationship Id="rId3" Type="http://schemas.openxmlformats.org/officeDocument/2006/relationships/image" Target="../media/image105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20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106.png"/><Relationship Id="rId2" Type="http://schemas.openxmlformats.org/officeDocument/2006/relationships/image" Target="../media/image107.png"/><Relationship Id="rId3" Type="http://schemas.openxmlformats.org/officeDocument/2006/relationships/image" Target="../media/image108.jpeg"/><Relationship Id="rId4" Type="http://schemas.openxmlformats.org/officeDocument/2006/relationships/image" Target="../media/image109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2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110.png"/><Relationship Id="rId2" Type="http://schemas.openxmlformats.org/officeDocument/2006/relationships/image" Target="../media/image111.png"/><Relationship Id="rId3" Type="http://schemas.openxmlformats.org/officeDocument/2006/relationships/image" Target="../media/image112.png"/><Relationship Id="rId4" Type="http://schemas.openxmlformats.org/officeDocument/2006/relationships/image" Target="../media/image113.jpeg"/><Relationship Id="rId5" Type="http://schemas.openxmlformats.org/officeDocument/2006/relationships/image" Target="../media/image114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22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115.png"/><Relationship Id="rId2" Type="http://schemas.openxmlformats.org/officeDocument/2006/relationships/image" Target="../media/image116.png"/><Relationship Id="rId3" Type="http://schemas.openxmlformats.org/officeDocument/2006/relationships/image" Target="../media/image117.png"/><Relationship Id="rId4" Type="http://schemas.openxmlformats.org/officeDocument/2006/relationships/image" Target="../media/image118.jpeg"/><Relationship Id="rId5" Type="http://schemas.openxmlformats.org/officeDocument/2006/relationships/image" Target="../media/image119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2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120.png"/><Relationship Id="rId2" Type="http://schemas.openxmlformats.org/officeDocument/2006/relationships/image" Target="../media/image121.png"/><Relationship Id="rId3" Type="http://schemas.openxmlformats.org/officeDocument/2006/relationships/image" Target="../media/image122.jpeg"/><Relationship Id="rId4" Type="http://schemas.openxmlformats.org/officeDocument/2006/relationships/image" Target="../media/image123.png"/><Relationship Id="rId5" Type="http://schemas.openxmlformats.org/officeDocument/2006/relationships/image" Target="../media/image124.png"/><Relationship Id="rId6" Type="http://schemas.openxmlformats.org/officeDocument/2006/relationships/image" Target="../media/image125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24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126.png"/><Relationship Id="rId2" Type="http://schemas.openxmlformats.org/officeDocument/2006/relationships/image" Target="../media/image127.png"/><Relationship Id="rId3" Type="http://schemas.openxmlformats.org/officeDocument/2006/relationships/image" Target="../media/image128.png"/><Relationship Id="rId4" Type="http://schemas.openxmlformats.org/officeDocument/2006/relationships/image" Target="../media/image129.png"/><Relationship Id="rId5" Type="http://schemas.openxmlformats.org/officeDocument/2006/relationships/image" Target="../media/image130.jpeg"/><Relationship Id="rId6" Type="http://schemas.openxmlformats.org/officeDocument/2006/relationships/image" Target="../media/image131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25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132.png"/><Relationship Id="rId2" Type="http://schemas.openxmlformats.org/officeDocument/2006/relationships/image" Target="../media/image133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26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134.png"/><Relationship Id="rId2" Type="http://schemas.openxmlformats.org/officeDocument/2006/relationships/image" Target="../media/image135.png"/><Relationship Id="rId3" Type="http://schemas.openxmlformats.org/officeDocument/2006/relationships/image" Target="../media/image136.png"/><Relationship Id="rId4" Type="http://schemas.openxmlformats.org/officeDocument/2006/relationships/image" Target="../media/image137.png"/><Relationship Id="rId5" Type="http://schemas.openxmlformats.org/officeDocument/2006/relationships/image" Target="../media/image138.png"/><Relationship Id="rId6" Type="http://schemas.openxmlformats.org/officeDocument/2006/relationships/image" Target="../media/image139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27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86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87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88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89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90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9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1" name="CustomShape 1"/>
          <p:cNvSpPr/>
          <p:nvPr/>
        </p:nvSpPr>
        <p:spPr>
          <a:xfrm>
            <a:off x="0" y="0"/>
            <a:ext cx="12184560" cy="928440"/>
          </a:xfrm>
          <a:prstGeom prst="rect">
            <a:avLst/>
          </a:prstGeom>
          <a:solidFill>
            <a:srgbClr val="0f2f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22" name="CustomShape 2"/>
          <p:cNvSpPr/>
          <p:nvPr/>
        </p:nvSpPr>
        <p:spPr>
          <a:xfrm>
            <a:off x="0" y="6264000"/>
            <a:ext cx="12184560" cy="586440"/>
          </a:xfrm>
          <a:prstGeom prst="rect">
            <a:avLst/>
          </a:prstGeom>
          <a:solidFill>
            <a:srgbClr val="0f2f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223" name="Imagem 8" descr=""/>
          <p:cNvPicPr/>
          <p:nvPr/>
        </p:nvPicPr>
        <p:blipFill>
          <a:blip r:embed="rId1"/>
          <a:stretch/>
        </p:blipFill>
        <p:spPr>
          <a:xfrm>
            <a:off x="7236000" y="5040000"/>
            <a:ext cx="2144880" cy="568440"/>
          </a:xfrm>
          <a:prstGeom prst="rect">
            <a:avLst/>
          </a:prstGeom>
          <a:ln w="0">
            <a:noFill/>
          </a:ln>
        </p:spPr>
      </p:pic>
      <p:sp>
        <p:nvSpPr>
          <p:cNvPr id="1224" name="CustomShape 3"/>
          <p:cNvSpPr/>
          <p:nvPr/>
        </p:nvSpPr>
        <p:spPr>
          <a:xfrm>
            <a:off x="1680480" y="1404000"/>
            <a:ext cx="9147960" cy="1430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pt-BR" sz="4400" spc="-1" strike="noStrike">
                <a:solidFill>
                  <a:srgbClr val="000000"/>
                </a:solidFill>
                <a:latin typeface="Arial"/>
                <a:ea typeface="Arial"/>
              </a:rPr>
              <a:t>Introduction to Distributed and Embedded Multi-agent Systems</a:t>
            </a:r>
            <a:endParaRPr b="0" lang="pt-PT" sz="4400" spc="-1" strike="noStrike">
              <a:latin typeface="Arial"/>
            </a:endParaRPr>
          </a:p>
        </p:txBody>
      </p:sp>
      <p:sp>
        <p:nvSpPr>
          <p:cNvPr id="1225" name="CustomShape 4"/>
          <p:cNvSpPr/>
          <p:nvPr/>
        </p:nvSpPr>
        <p:spPr>
          <a:xfrm>
            <a:off x="4140720" y="92880"/>
            <a:ext cx="7839720" cy="77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spAutoFit/>
          </a:bodyPr>
          <a:p>
            <a:pPr marL="343080" indent="-339840" algn="r">
              <a:lnSpc>
                <a:spcPct val="80000"/>
              </a:lnSpc>
              <a:buNone/>
              <a:tabLst>
                <a:tab algn="l" pos="0"/>
              </a:tabLst>
            </a:pPr>
            <a:r>
              <a:rPr b="0" lang="en-US" sz="2800" spc="-1" strike="noStrike">
                <a:solidFill>
                  <a:srgbClr val="bdd7ee"/>
                </a:solidFill>
                <a:latin typeface="Arial"/>
                <a:ea typeface="DejaVu Sans"/>
              </a:rPr>
              <a:t>17ᵗʰ Workshop-School on Agents, Environments and Applications – UFPel – Pelotas</a:t>
            </a:r>
            <a:endParaRPr b="0" lang="pt-PT" sz="2800" spc="-1" strike="noStrike">
              <a:latin typeface="Arial"/>
            </a:endParaRPr>
          </a:p>
        </p:txBody>
      </p:sp>
      <p:sp>
        <p:nvSpPr>
          <p:cNvPr id="1226" name="CustomShape 5"/>
          <p:cNvSpPr/>
          <p:nvPr/>
        </p:nvSpPr>
        <p:spPr>
          <a:xfrm>
            <a:off x="2556000" y="3954240"/>
            <a:ext cx="8561160" cy="280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80000"/>
              </a:lnSpc>
              <a:spcBef>
                <a:spcPts val="1001"/>
              </a:spcBef>
              <a:buNone/>
            </a:pPr>
            <a:r>
              <a:rPr b="0" lang="pt-BR" sz="1000" spc="-1" strike="noStrike">
                <a:solidFill>
                  <a:srgbClr val="000000"/>
                </a:solidFill>
                <a:latin typeface="Verdana"/>
                <a:ea typeface="Verdana"/>
              </a:rPr>
              <a:t>1. Centro Federal de Educação Tecnológica (CEFET/RJ) - 2. Universidade Federal Fluminense (UFF), Brasil </a:t>
            </a:r>
            <a:endParaRPr b="0" lang="pt-PT" sz="1000" spc="-1" strike="noStrike">
              <a:latin typeface="Arial"/>
            </a:endParaRPr>
          </a:p>
        </p:txBody>
      </p:sp>
      <p:sp>
        <p:nvSpPr>
          <p:cNvPr id="1227" name="CustomShape 6"/>
          <p:cNvSpPr/>
          <p:nvPr/>
        </p:nvSpPr>
        <p:spPr>
          <a:xfrm>
            <a:off x="3528000" y="3209400"/>
            <a:ext cx="5299560" cy="674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343080" indent="-339840" algn="ctr">
              <a:lnSpc>
                <a:spcPct val="80000"/>
              </a:lnSpc>
              <a:buNone/>
              <a:tabLst>
                <a:tab algn="l" pos="0"/>
              </a:tabLst>
            </a:pPr>
            <a:r>
              <a:rPr b="1" lang="pt-BR" sz="2400" spc="-1" strike="noStrike">
                <a:solidFill>
                  <a:srgbClr val="000000"/>
                </a:solidFill>
                <a:latin typeface="Verdana"/>
                <a:ea typeface="Verdana"/>
              </a:rPr>
              <a:t>Carlos Eduardo Pantoja</a:t>
            </a:r>
            <a:r>
              <a:rPr b="1" lang="pt-BR" sz="2400" spc="-1" strike="noStrike" baseline="30000">
                <a:solidFill>
                  <a:srgbClr val="000000"/>
                </a:solidFill>
                <a:latin typeface="Verdana"/>
                <a:ea typeface="Verdana"/>
              </a:rPr>
              <a:t>1</a:t>
            </a:r>
            <a:endParaRPr b="0" lang="pt-PT" sz="2400" spc="-1" strike="noStrike">
              <a:latin typeface="Arial"/>
            </a:endParaRPr>
          </a:p>
          <a:p>
            <a:pPr marL="343080" indent="-339840" algn="ctr">
              <a:lnSpc>
                <a:spcPct val="80000"/>
              </a:lnSpc>
              <a:buNone/>
              <a:tabLst>
                <a:tab algn="l" pos="0"/>
              </a:tabLst>
            </a:pPr>
            <a:r>
              <a:rPr b="1" lang="pt-BR" sz="2400" spc="-1" strike="noStrike">
                <a:solidFill>
                  <a:srgbClr val="000000"/>
                </a:solidFill>
                <a:latin typeface="Verdana"/>
                <a:ea typeface="Verdana"/>
              </a:rPr>
              <a:t>Nilson Mori Lazarin</a:t>
            </a:r>
            <a:r>
              <a:rPr b="1" lang="pt-BR" sz="2400" spc="-1" strike="noStrike" baseline="30000">
                <a:solidFill>
                  <a:srgbClr val="000000"/>
                </a:solidFill>
                <a:latin typeface="Verdana"/>
                <a:ea typeface="Verdana"/>
              </a:rPr>
              <a:t>1,2</a:t>
            </a:r>
            <a:endParaRPr b="0" lang="pt-PT" sz="2400" spc="-1" strike="noStrike">
              <a:latin typeface="Arial"/>
            </a:endParaRPr>
          </a:p>
        </p:txBody>
      </p:sp>
      <p:sp>
        <p:nvSpPr>
          <p:cNvPr id="1228" name="CustomShape 7"/>
          <p:cNvSpPr/>
          <p:nvPr/>
        </p:nvSpPr>
        <p:spPr>
          <a:xfrm>
            <a:off x="3240000" y="6408000"/>
            <a:ext cx="5530680" cy="308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343080" indent="-339840" algn="ctr">
              <a:lnSpc>
                <a:spcPct val="8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bdd7ee"/>
                </a:solidFill>
                <a:latin typeface="Arial"/>
                <a:ea typeface="DejaVu Sans"/>
              </a:rPr>
              <a:t>1 de Setembro 2023, Pelotas, RS</a:t>
            </a:r>
            <a:endParaRPr b="0" lang="pt-PT" sz="1800" spc="-1" strike="noStrike">
              <a:latin typeface="Arial"/>
            </a:endParaRPr>
          </a:p>
        </p:txBody>
      </p:sp>
      <p:pic>
        <p:nvPicPr>
          <p:cNvPr id="1229" name="Google Shape;57;p13" descr=""/>
          <p:cNvPicPr/>
          <p:nvPr/>
        </p:nvPicPr>
        <p:blipFill>
          <a:blip r:embed="rId2"/>
          <a:stretch/>
        </p:blipFill>
        <p:spPr>
          <a:xfrm>
            <a:off x="4932000" y="4684680"/>
            <a:ext cx="1792440" cy="1283760"/>
          </a:xfrm>
          <a:prstGeom prst="rect">
            <a:avLst/>
          </a:prstGeom>
          <a:ln w="0">
            <a:noFill/>
          </a:ln>
        </p:spPr>
      </p:pic>
      <p:pic>
        <p:nvPicPr>
          <p:cNvPr id="1230" name="Imagem 141" descr=""/>
          <p:cNvPicPr/>
          <p:nvPr/>
        </p:nvPicPr>
        <p:blipFill>
          <a:blip r:embed="rId3"/>
          <a:stretch/>
        </p:blipFill>
        <p:spPr>
          <a:xfrm>
            <a:off x="2906640" y="4936680"/>
            <a:ext cx="1503720" cy="7671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95;p 5"/>
          <p:cNvSpPr/>
          <p:nvPr/>
        </p:nvSpPr>
        <p:spPr>
          <a:xfrm>
            <a:off x="154440" y="142920"/>
            <a:ext cx="12020040" cy="56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pt-BR" sz="2800" spc="-1" strike="noStrike">
                <a:solidFill>
                  <a:srgbClr val="ffffff"/>
                </a:solidFill>
                <a:latin typeface="Arial Rounded"/>
                <a:ea typeface="Arial Rounded"/>
              </a:rPr>
              <a:t>Embodied or embedded agents: Conventional approaches</a:t>
            </a:r>
            <a:endParaRPr b="0" lang="pt-PT" sz="2800" spc="-1" strike="noStrike">
              <a:latin typeface="Arial"/>
            </a:endParaRPr>
          </a:p>
        </p:txBody>
      </p:sp>
      <p:pic>
        <p:nvPicPr>
          <p:cNvPr id="1296" name="" descr=""/>
          <p:cNvPicPr/>
          <p:nvPr/>
        </p:nvPicPr>
        <p:blipFill>
          <a:blip r:embed="rId1"/>
          <a:stretch/>
        </p:blipFill>
        <p:spPr>
          <a:xfrm>
            <a:off x="4520520" y="1200960"/>
            <a:ext cx="7129440" cy="4005000"/>
          </a:xfrm>
          <a:prstGeom prst="rect">
            <a:avLst/>
          </a:prstGeom>
          <a:ln w="0">
            <a:noFill/>
          </a:ln>
        </p:spPr>
      </p:pic>
      <p:sp>
        <p:nvSpPr>
          <p:cNvPr id="1297" name="CaixaDeTexto 42"/>
          <p:cNvSpPr/>
          <p:nvPr/>
        </p:nvSpPr>
        <p:spPr>
          <a:xfrm>
            <a:off x="7560000" y="4775400"/>
            <a:ext cx="1965960" cy="42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pt-BR" sz="2200" spc="-1" strike="noStrike">
                <a:solidFill>
                  <a:srgbClr val="ffffff"/>
                </a:solidFill>
                <a:highlight>
                  <a:srgbClr val="ff0000"/>
                </a:highlight>
                <a:latin typeface="Latin Modern Mono"/>
                <a:ea typeface="Verdana"/>
              </a:rPr>
              <a:t>agent</a:t>
            </a:r>
            <a:endParaRPr b="0" lang="pt-PT" sz="2200" spc="-1" strike="noStrike">
              <a:latin typeface="Arial"/>
            </a:endParaRPr>
          </a:p>
        </p:txBody>
      </p:sp>
      <p:sp>
        <p:nvSpPr>
          <p:cNvPr id="1298" name="CaixaDeTexto 43"/>
          <p:cNvSpPr/>
          <p:nvPr/>
        </p:nvSpPr>
        <p:spPr>
          <a:xfrm>
            <a:off x="3780000" y="5040000"/>
            <a:ext cx="1965960" cy="42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pt-BR" sz="2200" spc="-1" strike="noStrike">
                <a:solidFill>
                  <a:srgbClr val="ffffff"/>
                </a:solidFill>
                <a:highlight>
                  <a:srgbClr val="ff0000"/>
                </a:highlight>
                <a:latin typeface="Latin Modern Mono"/>
                <a:ea typeface="Verdana"/>
              </a:rPr>
              <a:t>agent</a:t>
            </a:r>
            <a:endParaRPr b="0" lang="pt-PT" sz="2200" spc="-1" strike="noStrike">
              <a:latin typeface="Arial"/>
            </a:endParaRPr>
          </a:p>
        </p:txBody>
      </p:sp>
      <p:sp>
        <p:nvSpPr>
          <p:cNvPr id="1299" name="CaixaDeTexto 44"/>
          <p:cNvSpPr/>
          <p:nvPr/>
        </p:nvSpPr>
        <p:spPr>
          <a:xfrm>
            <a:off x="9396000" y="4110480"/>
            <a:ext cx="1965960" cy="42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pt-BR" sz="2200" spc="-1" strike="noStrike">
                <a:solidFill>
                  <a:srgbClr val="ffffff"/>
                </a:solidFill>
                <a:highlight>
                  <a:srgbClr val="ff0000"/>
                </a:highlight>
                <a:latin typeface="Latin Modern Mono"/>
                <a:ea typeface="Verdana"/>
              </a:rPr>
              <a:t>agent</a:t>
            </a:r>
            <a:endParaRPr b="0" lang="pt-PT" sz="2200" spc="-1" strike="noStrike">
              <a:latin typeface="Arial"/>
            </a:endParaRPr>
          </a:p>
        </p:txBody>
      </p:sp>
      <p:sp>
        <p:nvSpPr>
          <p:cNvPr id="1300" name="CaixaDeTexto 57"/>
          <p:cNvSpPr/>
          <p:nvPr/>
        </p:nvSpPr>
        <p:spPr>
          <a:xfrm>
            <a:off x="5256000" y="3636000"/>
            <a:ext cx="1965960" cy="30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pt-BR" sz="1400" spc="-1" strike="noStrike">
                <a:solidFill>
                  <a:srgbClr val="ffffff"/>
                </a:solidFill>
                <a:highlight>
                  <a:srgbClr val="ff0000"/>
                </a:highlight>
                <a:latin typeface="Latin Modern Mono"/>
                <a:ea typeface="Verdana"/>
              </a:rPr>
              <a:t>agent</a:t>
            </a:r>
            <a:endParaRPr b="0" lang="pt-PT" sz="1400" spc="-1" strike="noStrike">
              <a:latin typeface="Arial"/>
            </a:endParaRPr>
          </a:p>
        </p:txBody>
      </p:sp>
      <p:sp>
        <p:nvSpPr>
          <p:cNvPr id="1301" name="CaixaDeTexto 58"/>
          <p:cNvSpPr/>
          <p:nvPr/>
        </p:nvSpPr>
        <p:spPr>
          <a:xfrm>
            <a:off x="7776000" y="3512880"/>
            <a:ext cx="1965960" cy="30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pt-BR" sz="1400" spc="-1" strike="noStrike">
                <a:solidFill>
                  <a:srgbClr val="ffffff"/>
                </a:solidFill>
                <a:highlight>
                  <a:srgbClr val="ff0000"/>
                </a:highlight>
                <a:latin typeface="Latin Modern Mono"/>
                <a:ea typeface="Verdana"/>
              </a:rPr>
              <a:t>agent</a:t>
            </a:r>
            <a:endParaRPr b="0" lang="pt-PT" sz="1400" spc="-1" strike="noStrike">
              <a:latin typeface="Arial"/>
            </a:endParaRPr>
          </a:p>
        </p:txBody>
      </p:sp>
      <p:sp>
        <p:nvSpPr>
          <p:cNvPr id="1302" name="CaixaDeTexto 59"/>
          <p:cNvSpPr/>
          <p:nvPr/>
        </p:nvSpPr>
        <p:spPr>
          <a:xfrm>
            <a:off x="7236000" y="3096000"/>
            <a:ext cx="1965960" cy="30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pt-BR" sz="1400" spc="-1" strike="noStrike">
                <a:solidFill>
                  <a:srgbClr val="ffffff"/>
                </a:solidFill>
                <a:highlight>
                  <a:srgbClr val="ff0000"/>
                </a:highlight>
                <a:latin typeface="Latin Modern Mono"/>
                <a:ea typeface="Verdana"/>
              </a:rPr>
              <a:t>agent</a:t>
            </a:r>
            <a:endParaRPr b="0" lang="pt-PT" sz="1400" spc="-1" strike="noStrike">
              <a:latin typeface="Arial"/>
            </a:endParaRPr>
          </a:p>
        </p:txBody>
      </p:sp>
      <p:sp>
        <p:nvSpPr>
          <p:cNvPr id="1303" name="CaixaDeTexto 60"/>
          <p:cNvSpPr/>
          <p:nvPr/>
        </p:nvSpPr>
        <p:spPr>
          <a:xfrm>
            <a:off x="5616000" y="3276000"/>
            <a:ext cx="196596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pt-BR" sz="1100" spc="-1" strike="noStrike">
                <a:solidFill>
                  <a:srgbClr val="ffffff"/>
                </a:solidFill>
                <a:highlight>
                  <a:srgbClr val="ff0000"/>
                </a:highlight>
                <a:latin typeface="Latin Modern Mono"/>
                <a:ea typeface="Verdana"/>
              </a:rPr>
              <a:t>agent</a:t>
            </a:r>
            <a:endParaRPr b="0" lang="pt-PT" sz="1100" spc="-1" strike="noStrike">
              <a:latin typeface="Arial"/>
            </a:endParaRPr>
          </a:p>
        </p:txBody>
      </p:sp>
      <p:sp>
        <p:nvSpPr>
          <p:cNvPr id="1304" name="CaixaDeTexto 61"/>
          <p:cNvSpPr/>
          <p:nvPr/>
        </p:nvSpPr>
        <p:spPr>
          <a:xfrm>
            <a:off x="6696000" y="2376000"/>
            <a:ext cx="1965960" cy="30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pt-BR" sz="1400" spc="-1" strike="noStrike">
                <a:solidFill>
                  <a:srgbClr val="ffffff"/>
                </a:solidFill>
                <a:highlight>
                  <a:srgbClr val="2a6099"/>
                </a:highlight>
                <a:latin typeface="Latin Modern Mono"/>
                <a:ea typeface="Verdana"/>
              </a:rPr>
              <a:t>artifact</a:t>
            </a:r>
            <a:endParaRPr b="0" lang="pt-PT" sz="1400" spc="-1" strike="noStrike">
              <a:latin typeface="Arial"/>
            </a:endParaRPr>
          </a:p>
        </p:txBody>
      </p:sp>
      <p:sp>
        <p:nvSpPr>
          <p:cNvPr id="1305" name="CaixaDeTexto 62"/>
          <p:cNvSpPr/>
          <p:nvPr/>
        </p:nvSpPr>
        <p:spPr>
          <a:xfrm>
            <a:off x="5436000" y="2736000"/>
            <a:ext cx="1965960" cy="30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pt-BR" sz="1400" spc="-1" strike="noStrike">
                <a:solidFill>
                  <a:srgbClr val="ffffff"/>
                </a:solidFill>
                <a:highlight>
                  <a:srgbClr val="2a6099"/>
                </a:highlight>
                <a:latin typeface="Latin Modern Mono"/>
                <a:ea typeface="Verdana"/>
              </a:rPr>
              <a:t>artifact</a:t>
            </a:r>
            <a:endParaRPr b="0" lang="pt-PT" sz="1400" spc="-1" strike="noStrike">
              <a:latin typeface="Arial"/>
            </a:endParaRPr>
          </a:p>
        </p:txBody>
      </p:sp>
      <p:sp>
        <p:nvSpPr>
          <p:cNvPr id="1306" name="CaixaDeTexto 63"/>
          <p:cNvSpPr/>
          <p:nvPr/>
        </p:nvSpPr>
        <p:spPr>
          <a:xfrm>
            <a:off x="9828000" y="2741760"/>
            <a:ext cx="19659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pt-BR" sz="1800" spc="-1" strike="noStrike">
                <a:solidFill>
                  <a:srgbClr val="ffffff"/>
                </a:solidFill>
                <a:highlight>
                  <a:srgbClr val="2a6099"/>
                </a:highlight>
                <a:latin typeface="Latin Modern Mono"/>
                <a:ea typeface="Verdana"/>
              </a:rPr>
              <a:t>artifact</a:t>
            </a:r>
            <a:endParaRPr b="0" lang="pt-PT" sz="1800" spc="-1" strike="noStrike">
              <a:latin typeface="Arial"/>
            </a:endParaRPr>
          </a:p>
        </p:txBody>
      </p:sp>
      <p:sp>
        <p:nvSpPr>
          <p:cNvPr id="1307" name="CaixaDeTexto 64"/>
          <p:cNvSpPr/>
          <p:nvPr/>
        </p:nvSpPr>
        <p:spPr>
          <a:xfrm>
            <a:off x="3780000" y="3420000"/>
            <a:ext cx="196596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pt-BR" sz="1100" spc="-1" strike="noStrike">
                <a:solidFill>
                  <a:srgbClr val="ffffff"/>
                </a:solidFill>
                <a:highlight>
                  <a:srgbClr val="2a6099"/>
                </a:highlight>
                <a:latin typeface="Latin Modern Mono"/>
                <a:ea typeface="Verdana"/>
              </a:rPr>
              <a:t>artifact</a:t>
            </a:r>
            <a:endParaRPr b="0" lang="pt-PT" sz="1100" spc="-1" strike="noStrike">
              <a:latin typeface="Arial"/>
            </a:endParaRPr>
          </a:p>
        </p:txBody>
      </p:sp>
      <p:sp>
        <p:nvSpPr>
          <p:cNvPr id="1308" name="CaixaDeTexto 65"/>
          <p:cNvSpPr/>
          <p:nvPr/>
        </p:nvSpPr>
        <p:spPr>
          <a:xfrm>
            <a:off x="8316000" y="2736000"/>
            <a:ext cx="196596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pt-BR" sz="1100" spc="-1" strike="noStrike">
                <a:solidFill>
                  <a:srgbClr val="ffffff"/>
                </a:solidFill>
                <a:highlight>
                  <a:srgbClr val="2a6099"/>
                </a:highlight>
                <a:latin typeface="Latin Modern Mono"/>
                <a:ea typeface="Verdana"/>
              </a:rPr>
              <a:t>artifact</a:t>
            </a:r>
            <a:endParaRPr b="0" lang="pt-PT" sz="1100" spc="-1" strike="noStrike">
              <a:latin typeface="Arial"/>
            </a:endParaRPr>
          </a:p>
        </p:txBody>
      </p:sp>
      <p:sp>
        <p:nvSpPr>
          <p:cNvPr id="1309" name=""/>
          <p:cNvSpPr/>
          <p:nvPr/>
        </p:nvSpPr>
        <p:spPr>
          <a:xfrm flipV="1">
            <a:off x="5580000" y="4536000"/>
            <a:ext cx="2376000" cy="483120"/>
          </a:xfrm>
          <a:prstGeom prst="line">
            <a:avLst/>
          </a:prstGeom>
          <a:ln cap="rnd" w="29160">
            <a:solidFill>
              <a:srgbClr val="ff0000"/>
            </a:solidFill>
            <a:prstDash val="sysDash"/>
            <a:round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310" name=""/>
          <p:cNvSpPr/>
          <p:nvPr/>
        </p:nvSpPr>
        <p:spPr>
          <a:xfrm flipV="1">
            <a:off x="5076000" y="3939120"/>
            <a:ext cx="900000" cy="776880"/>
          </a:xfrm>
          <a:prstGeom prst="line">
            <a:avLst/>
          </a:prstGeom>
          <a:ln cap="rnd" w="29160">
            <a:solidFill>
              <a:srgbClr val="ff0000"/>
            </a:solidFill>
            <a:prstDash val="sysDash"/>
            <a:round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311" name=""/>
          <p:cNvSpPr/>
          <p:nvPr/>
        </p:nvSpPr>
        <p:spPr>
          <a:xfrm flipV="1">
            <a:off x="10296000" y="3152880"/>
            <a:ext cx="576000" cy="957600"/>
          </a:xfrm>
          <a:prstGeom prst="line">
            <a:avLst/>
          </a:prstGeom>
          <a:ln cap="rnd" w="29160">
            <a:solidFill>
              <a:srgbClr val="ff0000"/>
            </a:solidFill>
            <a:prstDash val="sysDash"/>
            <a:round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312" name=""/>
          <p:cNvSpPr/>
          <p:nvPr/>
        </p:nvSpPr>
        <p:spPr>
          <a:xfrm flipV="1">
            <a:off x="8964000" y="4356000"/>
            <a:ext cx="972000" cy="712080"/>
          </a:xfrm>
          <a:prstGeom prst="line">
            <a:avLst/>
          </a:prstGeom>
          <a:ln cap="rnd" w="29160">
            <a:solidFill>
              <a:srgbClr val="ff0000"/>
            </a:solidFill>
            <a:prstDash val="sysDash"/>
            <a:round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313" name=""/>
          <p:cNvSpPr/>
          <p:nvPr/>
        </p:nvSpPr>
        <p:spPr>
          <a:xfrm flipH="1" flipV="1">
            <a:off x="9036000" y="3816000"/>
            <a:ext cx="900000" cy="294480"/>
          </a:xfrm>
          <a:prstGeom prst="line">
            <a:avLst/>
          </a:prstGeom>
          <a:ln cap="rnd" w="29160">
            <a:solidFill>
              <a:srgbClr val="ff0000"/>
            </a:solidFill>
            <a:prstDash val="sysDash"/>
            <a:round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314" name=""/>
          <p:cNvSpPr/>
          <p:nvPr/>
        </p:nvSpPr>
        <p:spPr>
          <a:xfrm flipH="1" flipV="1">
            <a:off x="5256000" y="3353760"/>
            <a:ext cx="720000" cy="396720"/>
          </a:xfrm>
          <a:prstGeom prst="line">
            <a:avLst/>
          </a:prstGeom>
          <a:ln cap="rnd" w="29160">
            <a:solidFill>
              <a:srgbClr val="ff0000"/>
            </a:solidFill>
            <a:prstDash val="sysDash"/>
            <a:round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315" name=""/>
          <p:cNvSpPr/>
          <p:nvPr/>
        </p:nvSpPr>
        <p:spPr>
          <a:xfrm flipH="1">
            <a:off x="6876000" y="3276000"/>
            <a:ext cx="1080000" cy="123120"/>
          </a:xfrm>
          <a:prstGeom prst="line">
            <a:avLst/>
          </a:prstGeom>
          <a:ln cap="rnd" w="29160">
            <a:solidFill>
              <a:srgbClr val="ff0000"/>
            </a:solidFill>
            <a:prstDash val="sysDash"/>
            <a:round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316" name=""/>
          <p:cNvSpPr/>
          <p:nvPr/>
        </p:nvSpPr>
        <p:spPr>
          <a:xfrm flipV="1">
            <a:off x="6156000" y="3096000"/>
            <a:ext cx="180000" cy="540000"/>
          </a:xfrm>
          <a:prstGeom prst="line">
            <a:avLst/>
          </a:prstGeom>
          <a:ln cap="rnd" w="29160">
            <a:solidFill>
              <a:srgbClr val="ff0000"/>
            </a:solidFill>
            <a:prstDash val="sysDash"/>
            <a:round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317" name=""/>
          <p:cNvSpPr/>
          <p:nvPr/>
        </p:nvSpPr>
        <p:spPr>
          <a:xfrm flipV="1">
            <a:off x="8856000" y="2993760"/>
            <a:ext cx="360000" cy="519120"/>
          </a:xfrm>
          <a:prstGeom prst="line">
            <a:avLst/>
          </a:prstGeom>
          <a:ln cap="rnd" w="29160">
            <a:solidFill>
              <a:srgbClr val="ff0000"/>
            </a:solidFill>
            <a:prstDash val="sysDash"/>
            <a:round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318" name=""/>
          <p:cNvSpPr/>
          <p:nvPr/>
        </p:nvSpPr>
        <p:spPr>
          <a:xfrm flipH="1" flipV="1">
            <a:off x="7956000" y="2679120"/>
            <a:ext cx="180000" cy="416880"/>
          </a:xfrm>
          <a:prstGeom prst="line">
            <a:avLst/>
          </a:prstGeom>
          <a:ln cap="rnd" w="29160">
            <a:solidFill>
              <a:srgbClr val="ff0000"/>
            </a:solidFill>
            <a:prstDash val="sysDash"/>
            <a:round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319" name=""/>
          <p:cNvSpPr/>
          <p:nvPr/>
        </p:nvSpPr>
        <p:spPr>
          <a:xfrm>
            <a:off x="180000" y="1389960"/>
            <a:ext cx="3667680" cy="4357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2200" spc="-1" strike="noStrike">
                <a:solidFill>
                  <a:srgbClr val="000000"/>
                </a:solidFill>
                <a:latin typeface="Latin Modern Mono"/>
                <a:ea typeface="Verdana"/>
              </a:rPr>
              <a:t>Centralised Solution</a:t>
            </a:r>
            <a:endParaRPr b="0" lang="pt-PT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PT" sz="24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solidFill>
                  <a:srgbClr val="000000"/>
                </a:solidFill>
                <a:latin typeface="Latin Modern Mono"/>
                <a:ea typeface="Verdana"/>
              </a:rPr>
              <a:t>one agent p. device</a:t>
            </a:r>
            <a:endParaRPr b="0" lang="pt-PT" sz="24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solidFill>
                  <a:srgbClr val="000000"/>
                </a:solidFill>
                <a:latin typeface="Latin Modern Mono"/>
                <a:ea typeface="Verdana"/>
              </a:rPr>
              <a:t>performance issues</a:t>
            </a:r>
            <a:endParaRPr b="0" lang="pt-PT" sz="2400" spc="-1" strike="noStrike">
              <a:latin typeface="Arial"/>
            </a:endParaRPr>
          </a:p>
          <a:p>
            <a:pPr lvl="2" marL="648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solidFill>
                  <a:srgbClr val="000000"/>
                </a:solidFill>
                <a:latin typeface="Latin Modern Mono"/>
                <a:ea typeface="Verdana"/>
              </a:rPr>
              <a:t>only one agent into the device;</a:t>
            </a:r>
            <a:endParaRPr b="0" lang="pt-PT" sz="2400" spc="-1" strike="noStrike">
              <a:latin typeface="Arial"/>
            </a:endParaRPr>
          </a:p>
          <a:p>
            <a:pPr lvl="2" marL="648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solidFill>
                  <a:srgbClr val="000000"/>
                </a:solidFill>
                <a:latin typeface="Latin Modern Mono"/>
                <a:ea typeface="Verdana"/>
              </a:rPr>
              <a:t>a lot of sensors.</a:t>
            </a:r>
            <a:endParaRPr b="0" lang="pt-PT" sz="24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solidFill>
                  <a:srgbClr val="000000"/>
                </a:solidFill>
                <a:latin typeface="Latin Modern Mono"/>
                <a:ea typeface="Verdana"/>
              </a:rPr>
              <a:t>reactive artifact</a:t>
            </a:r>
            <a:endParaRPr b="0" lang="pt-PT" sz="24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solidFill>
                  <a:srgbClr val="000000"/>
                </a:solidFill>
                <a:latin typeface="Latin Modern Mono"/>
                <a:ea typeface="Verdana"/>
              </a:rPr>
              <a:t>are data oriented</a:t>
            </a:r>
            <a:endParaRPr b="0" lang="pt-PT" sz="24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solidFill>
                  <a:srgbClr val="000000"/>
                </a:solidFill>
                <a:latin typeface="Latin Modern Mono"/>
                <a:ea typeface="Verdana"/>
              </a:rPr>
              <a:t>don’t have decision-making</a:t>
            </a:r>
            <a:endParaRPr b="0" lang="pt-PT" sz="24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solidFill>
                  <a:srgbClr val="000000"/>
                </a:solidFill>
                <a:latin typeface="Latin Modern Mono"/>
                <a:ea typeface="Verdana"/>
              </a:rPr>
              <a:t>depends on a server</a:t>
            </a:r>
            <a:endParaRPr b="0" lang="pt-PT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95;p 6"/>
          <p:cNvSpPr/>
          <p:nvPr/>
        </p:nvSpPr>
        <p:spPr>
          <a:xfrm>
            <a:off x="154440" y="142920"/>
            <a:ext cx="12020040" cy="56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pt-BR" sz="3200" spc="-1" strike="noStrike">
                <a:solidFill>
                  <a:srgbClr val="ffffff"/>
                </a:solidFill>
                <a:latin typeface="Arial Rounded"/>
                <a:ea typeface="Arial Rounded"/>
              </a:rPr>
              <a:t>Our approach</a:t>
            </a:r>
            <a:endParaRPr b="0" lang="pt-PT" sz="3200" spc="-1" strike="noStrike">
              <a:latin typeface="Arial"/>
            </a:endParaRPr>
          </a:p>
        </p:txBody>
      </p:sp>
      <p:pic>
        <p:nvPicPr>
          <p:cNvPr id="1321" name="" descr=""/>
          <p:cNvPicPr/>
          <p:nvPr/>
        </p:nvPicPr>
        <p:blipFill>
          <a:blip r:embed="rId1"/>
          <a:stretch/>
        </p:blipFill>
        <p:spPr>
          <a:xfrm>
            <a:off x="4124520" y="1524960"/>
            <a:ext cx="7129440" cy="4005000"/>
          </a:xfrm>
          <a:prstGeom prst="rect">
            <a:avLst/>
          </a:prstGeom>
          <a:ln w="0">
            <a:noFill/>
          </a:ln>
        </p:spPr>
      </p:pic>
      <p:sp>
        <p:nvSpPr>
          <p:cNvPr id="1322" name="CaixaDeTexto 66"/>
          <p:cNvSpPr/>
          <p:nvPr/>
        </p:nvSpPr>
        <p:spPr>
          <a:xfrm>
            <a:off x="144000" y="1440000"/>
            <a:ext cx="3966480" cy="191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pt-BR" sz="2400" spc="-1" strike="noStrike">
                <a:solidFill>
                  <a:srgbClr val="000000"/>
                </a:solidFill>
                <a:latin typeface="Latin Modern Mono"/>
                <a:ea typeface="Verdana"/>
              </a:rPr>
              <a:t>Distributed Solution</a:t>
            </a:r>
            <a:endParaRPr b="0" lang="pt-PT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PT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PT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PT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PT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3" name="Google Shape;95;p 26"/>
          <p:cNvSpPr/>
          <p:nvPr/>
        </p:nvSpPr>
        <p:spPr>
          <a:xfrm>
            <a:off x="154440" y="142920"/>
            <a:ext cx="12020040" cy="56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pt-BR" sz="3200" spc="-1" strike="noStrike">
                <a:solidFill>
                  <a:srgbClr val="ffffff"/>
                </a:solidFill>
                <a:latin typeface="Arial Rounded"/>
                <a:ea typeface="Arial Rounded"/>
              </a:rPr>
              <a:t>Our approach</a:t>
            </a:r>
            <a:endParaRPr b="0" lang="pt-PT" sz="3200" spc="-1" strike="noStrike">
              <a:latin typeface="Arial"/>
            </a:endParaRPr>
          </a:p>
        </p:txBody>
      </p:sp>
      <p:pic>
        <p:nvPicPr>
          <p:cNvPr id="1324" name="" descr=""/>
          <p:cNvPicPr/>
          <p:nvPr/>
        </p:nvPicPr>
        <p:blipFill>
          <a:blip r:embed="rId1"/>
          <a:stretch/>
        </p:blipFill>
        <p:spPr>
          <a:xfrm>
            <a:off x="4124520" y="1524960"/>
            <a:ext cx="7129440" cy="4005000"/>
          </a:xfrm>
          <a:prstGeom prst="rect">
            <a:avLst/>
          </a:prstGeom>
          <a:ln w="0">
            <a:noFill/>
          </a:ln>
        </p:spPr>
      </p:pic>
      <p:sp>
        <p:nvSpPr>
          <p:cNvPr id="1325" name="CaixaDeTexto 67"/>
          <p:cNvSpPr/>
          <p:nvPr/>
        </p:nvSpPr>
        <p:spPr>
          <a:xfrm>
            <a:off x="7164000" y="5063400"/>
            <a:ext cx="1965960" cy="42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pt-BR" sz="2200" spc="-1" strike="noStrike">
                <a:solidFill>
                  <a:srgbClr val="ffffff"/>
                </a:solidFill>
                <a:highlight>
                  <a:srgbClr val="ff0000"/>
                </a:highlight>
                <a:latin typeface="Latin Modern Mono"/>
                <a:ea typeface="Verdana"/>
              </a:rPr>
              <a:t>Embedded MAS</a:t>
            </a:r>
            <a:endParaRPr b="0" lang="pt-PT" sz="2200" spc="-1" strike="noStrike">
              <a:latin typeface="Arial"/>
            </a:endParaRPr>
          </a:p>
        </p:txBody>
      </p:sp>
      <p:sp>
        <p:nvSpPr>
          <p:cNvPr id="1326" name="CaixaDeTexto 68"/>
          <p:cNvSpPr/>
          <p:nvPr/>
        </p:nvSpPr>
        <p:spPr>
          <a:xfrm>
            <a:off x="9396000" y="4320000"/>
            <a:ext cx="1965960" cy="42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pt-BR" sz="2200" spc="-1" strike="noStrike">
                <a:solidFill>
                  <a:srgbClr val="ffffff"/>
                </a:solidFill>
                <a:highlight>
                  <a:srgbClr val="ff0000"/>
                </a:highlight>
                <a:latin typeface="Latin Modern Mono"/>
                <a:ea typeface="Verdana"/>
              </a:rPr>
              <a:t>Embedded MAS</a:t>
            </a:r>
            <a:endParaRPr b="0" lang="pt-PT" sz="2200" spc="-1" strike="noStrike">
              <a:latin typeface="Arial"/>
            </a:endParaRPr>
          </a:p>
        </p:txBody>
      </p:sp>
      <p:sp>
        <p:nvSpPr>
          <p:cNvPr id="1327" name="CaixaDeTexto 69"/>
          <p:cNvSpPr/>
          <p:nvPr/>
        </p:nvSpPr>
        <p:spPr>
          <a:xfrm>
            <a:off x="5184000" y="3960000"/>
            <a:ext cx="1965960" cy="30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pt-BR" sz="1400" spc="-1" strike="noStrike">
                <a:solidFill>
                  <a:srgbClr val="ffffff"/>
                </a:solidFill>
                <a:highlight>
                  <a:srgbClr val="ff0000"/>
                </a:highlight>
                <a:latin typeface="Latin Modern Mono"/>
                <a:ea typeface="Verdana"/>
              </a:rPr>
              <a:t>Embedded MAS</a:t>
            </a:r>
            <a:endParaRPr b="0" lang="pt-PT" sz="1400" spc="-1" strike="noStrike">
              <a:latin typeface="Arial"/>
            </a:endParaRPr>
          </a:p>
        </p:txBody>
      </p:sp>
      <p:sp>
        <p:nvSpPr>
          <p:cNvPr id="1328" name="CaixaDeTexto 70"/>
          <p:cNvSpPr/>
          <p:nvPr/>
        </p:nvSpPr>
        <p:spPr>
          <a:xfrm>
            <a:off x="7380000" y="3836880"/>
            <a:ext cx="1965960" cy="30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pt-BR" sz="1400" spc="-1" strike="noStrike">
                <a:solidFill>
                  <a:srgbClr val="ffffff"/>
                </a:solidFill>
                <a:highlight>
                  <a:srgbClr val="ff0000"/>
                </a:highlight>
                <a:latin typeface="Latin Modern Mono"/>
                <a:ea typeface="Verdana"/>
              </a:rPr>
              <a:t>Embedded MAS</a:t>
            </a:r>
            <a:endParaRPr b="0" lang="pt-PT" sz="1400" spc="-1" strike="noStrike">
              <a:latin typeface="Arial"/>
            </a:endParaRPr>
          </a:p>
        </p:txBody>
      </p:sp>
      <p:sp>
        <p:nvSpPr>
          <p:cNvPr id="1329" name="CaixaDeTexto 71"/>
          <p:cNvSpPr/>
          <p:nvPr/>
        </p:nvSpPr>
        <p:spPr>
          <a:xfrm>
            <a:off x="6948000" y="3420000"/>
            <a:ext cx="1965960" cy="30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pt-BR" sz="1400" spc="-1" strike="noStrike">
                <a:solidFill>
                  <a:srgbClr val="ffffff"/>
                </a:solidFill>
                <a:highlight>
                  <a:srgbClr val="ff0000"/>
                </a:highlight>
                <a:latin typeface="Latin Modern Mono"/>
                <a:ea typeface="Verdana"/>
              </a:rPr>
              <a:t>Embedded MAS</a:t>
            </a:r>
            <a:endParaRPr b="0" lang="pt-PT" sz="1400" spc="-1" strike="noStrike">
              <a:latin typeface="Arial"/>
            </a:endParaRPr>
          </a:p>
        </p:txBody>
      </p:sp>
      <p:sp>
        <p:nvSpPr>
          <p:cNvPr id="1330" name="CaixaDeTexto 72"/>
          <p:cNvSpPr/>
          <p:nvPr/>
        </p:nvSpPr>
        <p:spPr>
          <a:xfrm>
            <a:off x="5220000" y="3600000"/>
            <a:ext cx="196596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pt-BR" sz="1100" spc="-1" strike="noStrike">
                <a:solidFill>
                  <a:srgbClr val="ffffff"/>
                </a:solidFill>
                <a:highlight>
                  <a:srgbClr val="ff0000"/>
                </a:highlight>
                <a:latin typeface="Latin Modern Mono"/>
                <a:ea typeface="Verdana"/>
              </a:rPr>
              <a:t>Embedded MAS</a:t>
            </a:r>
            <a:endParaRPr b="0" lang="pt-PT" sz="1100" spc="-1" strike="noStrike">
              <a:latin typeface="Arial"/>
            </a:endParaRPr>
          </a:p>
        </p:txBody>
      </p:sp>
      <p:sp>
        <p:nvSpPr>
          <p:cNvPr id="1331" name="CaixaDeTexto 73"/>
          <p:cNvSpPr/>
          <p:nvPr/>
        </p:nvSpPr>
        <p:spPr>
          <a:xfrm>
            <a:off x="4176000" y="5040000"/>
            <a:ext cx="1965960" cy="42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pt-BR" sz="2200" spc="-1" strike="noStrike">
                <a:solidFill>
                  <a:srgbClr val="ffffff"/>
                </a:solidFill>
                <a:highlight>
                  <a:srgbClr val="ff0000"/>
                </a:highlight>
                <a:latin typeface="Latin Modern Mono"/>
                <a:ea typeface="Verdana"/>
              </a:rPr>
              <a:t>Embedded MAS</a:t>
            </a:r>
            <a:endParaRPr b="0" lang="pt-PT" sz="2200" spc="-1" strike="noStrike">
              <a:latin typeface="Arial"/>
            </a:endParaRPr>
          </a:p>
        </p:txBody>
      </p:sp>
      <p:sp>
        <p:nvSpPr>
          <p:cNvPr id="1332" name="CaixaDeTexto 74"/>
          <p:cNvSpPr/>
          <p:nvPr/>
        </p:nvSpPr>
        <p:spPr>
          <a:xfrm>
            <a:off x="144000" y="1440000"/>
            <a:ext cx="3966480" cy="191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pt-BR" sz="2400" spc="-1" strike="noStrike">
                <a:solidFill>
                  <a:srgbClr val="000000"/>
                </a:solidFill>
                <a:latin typeface="Latin Modern Mono"/>
                <a:ea typeface="Verdana"/>
              </a:rPr>
              <a:t>Distributed Solution</a:t>
            </a:r>
            <a:endParaRPr b="0" lang="pt-PT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PT" sz="24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solidFill>
                  <a:srgbClr val="000000"/>
                </a:solidFill>
                <a:latin typeface="Latin Modern Mono"/>
                <a:ea typeface="Verdana"/>
              </a:rPr>
              <a:t>one MAS p. device</a:t>
            </a:r>
            <a:endParaRPr b="0" lang="pt-PT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PT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PT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3" name="Google Shape;95;p 22"/>
          <p:cNvSpPr/>
          <p:nvPr/>
        </p:nvSpPr>
        <p:spPr>
          <a:xfrm>
            <a:off x="154440" y="142920"/>
            <a:ext cx="12020040" cy="56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pt-BR" sz="3200" spc="-1" strike="noStrike">
                <a:solidFill>
                  <a:srgbClr val="ffffff"/>
                </a:solidFill>
                <a:latin typeface="Arial Rounded"/>
                <a:ea typeface="Arial Rounded"/>
              </a:rPr>
              <a:t>Our approach</a:t>
            </a:r>
            <a:endParaRPr b="0" lang="pt-PT" sz="3200" spc="-1" strike="noStrike">
              <a:latin typeface="Arial"/>
            </a:endParaRPr>
          </a:p>
        </p:txBody>
      </p:sp>
      <p:pic>
        <p:nvPicPr>
          <p:cNvPr id="1334" name="" descr=""/>
          <p:cNvPicPr/>
          <p:nvPr/>
        </p:nvPicPr>
        <p:blipFill>
          <a:blip r:embed="rId1"/>
          <a:stretch/>
        </p:blipFill>
        <p:spPr>
          <a:xfrm>
            <a:off x="4124520" y="1524960"/>
            <a:ext cx="7129440" cy="4005000"/>
          </a:xfrm>
          <a:prstGeom prst="rect">
            <a:avLst/>
          </a:prstGeom>
          <a:ln w="0">
            <a:noFill/>
          </a:ln>
        </p:spPr>
      </p:pic>
      <p:sp>
        <p:nvSpPr>
          <p:cNvPr id="1335" name="CaixaDeTexto 75"/>
          <p:cNvSpPr/>
          <p:nvPr/>
        </p:nvSpPr>
        <p:spPr>
          <a:xfrm>
            <a:off x="7164000" y="5063400"/>
            <a:ext cx="1965960" cy="42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pt-BR" sz="2200" spc="-1" strike="noStrike">
                <a:solidFill>
                  <a:srgbClr val="ffffff"/>
                </a:solidFill>
                <a:highlight>
                  <a:srgbClr val="ff0000"/>
                </a:highlight>
                <a:latin typeface="Latin Modern Mono"/>
                <a:ea typeface="Verdana"/>
              </a:rPr>
              <a:t>Embedded MAS</a:t>
            </a:r>
            <a:endParaRPr b="0" lang="pt-PT" sz="2200" spc="-1" strike="noStrike">
              <a:latin typeface="Arial"/>
            </a:endParaRPr>
          </a:p>
        </p:txBody>
      </p:sp>
      <p:sp>
        <p:nvSpPr>
          <p:cNvPr id="1336" name="CaixaDeTexto 76"/>
          <p:cNvSpPr/>
          <p:nvPr/>
        </p:nvSpPr>
        <p:spPr>
          <a:xfrm>
            <a:off x="9396000" y="4320000"/>
            <a:ext cx="1965960" cy="42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pt-BR" sz="2200" spc="-1" strike="noStrike">
                <a:solidFill>
                  <a:srgbClr val="ffffff"/>
                </a:solidFill>
                <a:highlight>
                  <a:srgbClr val="ff0000"/>
                </a:highlight>
                <a:latin typeface="Latin Modern Mono"/>
                <a:ea typeface="Verdana"/>
              </a:rPr>
              <a:t>Embedded MAS</a:t>
            </a:r>
            <a:endParaRPr b="0" lang="pt-PT" sz="2200" spc="-1" strike="noStrike">
              <a:latin typeface="Arial"/>
            </a:endParaRPr>
          </a:p>
        </p:txBody>
      </p:sp>
      <p:sp>
        <p:nvSpPr>
          <p:cNvPr id="1337" name="CaixaDeTexto 77"/>
          <p:cNvSpPr/>
          <p:nvPr/>
        </p:nvSpPr>
        <p:spPr>
          <a:xfrm>
            <a:off x="5184000" y="3960000"/>
            <a:ext cx="1965960" cy="30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pt-BR" sz="1400" spc="-1" strike="noStrike">
                <a:solidFill>
                  <a:srgbClr val="ffffff"/>
                </a:solidFill>
                <a:highlight>
                  <a:srgbClr val="ff0000"/>
                </a:highlight>
                <a:latin typeface="Latin Modern Mono"/>
                <a:ea typeface="Verdana"/>
              </a:rPr>
              <a:t>Embedded MAS</a:t>
            </a:r>
            <a:endParaRPr b="0" lang="pt-PT" sz="1400" spc="-1" strike="noStrike">
              <a:latin typeface="Arial"/>
            </a:endParaRPr>
          </a:p>
        </p:txBody>
      </p:sp>
      <p:sp>
        <p:nvSpPr>
          <p:cNvPr id="1338" name="CaixaDeTexto 78"/>
          <p:cNvSpPr/>
          <p:nvPr/>
        </p:nvSpPr>
        <p:spPr>
          <a:xfrm>
            <a:off x="7380000" y="3836880"/>
            <a:ext cx="1965960" cy="30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pt-BR" sz="1400" spc="-1" strike="noStrike">
                <a:solidFill>
                  <a:srgbClr val="ffffff"/>
                </a:solidFill>
                <a:highlight>
                  <a:srgbClr val="ff0000"/>
                </a:highlight>
                <a:latin typeface="Latin Modern Mono"/>
                <a:ea typeface="Verdana"/>
              </a:rPr>
              <a:t>Embedded MAS</a:t>
            </a:r>
            <a:endParaRPr b="0" lang="pt-PT" sz="1400" spc="-1" strike="noStrike">
              <a:latin typeface="Arial"/>
            </a:endParaRPr>
          </a:p>
        </p:txBody>
      </p:sp>
      <p:sp>
        <p:nvSpPr>
          <p:cNvPr id="1339" name="CaixaDeTexto 79"/>
          <p:cNvSpPr/>
          <p:nvPr/>
        </p:nvSpPr>
        <p:spPr>
          <a:xfrm>
            <a:off x="6948000" y="3420000"/>
            <a:ext cx="1965960" cy="30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pt-BR" sz="1400" spc="-1" strike="noStrike">
                <a:solidFill>
                  <a:srgbClr val="ffffff"/>
                </a:solidFill>
                <a:highlight>
                  <a:srgbClr val="ff0000"/>
                </a:highlight>
                <a:latin typeface="Latin Modern Mono"/>
                <a:ea typeface="Verdana"/>
              </a:rPr>
              <a:t>Embedded MAS</a:t>
            </a:r>
            <a:endParaRPr b="0" lang="pt-PT" sz="1400" spc="-1" strike="noStrike">
              <a:latin typeface="Arial"/>
            </a:endParaRPr>
          </a:p>
        </p:txBody>
      </p:sp>
      <p:sp>
        <p:nvSpPr>
          <p:cNvPr id="1340" name="CaixaDeTexto 80"/>
          <p:cNvSpPr/>
          <p:nvPr/>
        </p:nvSpPr>
        <p:spPr>
          <a:xfrm>
            <a:off x="5220000" y="3600000"/>
            <a:ext cx="196596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pt-BR" sz="1100" spc="-1" strike="noStrike">
                <a:solidFill>
                  <a:srgbClr val="ffffff"/>
                </a:solidFill>
                <a:highlight>
                  <a:srgbClr val="ff0000"/>
                </a:highlight>
                <a:latin typeface="Latin Modern Mono"/>
                <a:ea typeface="Verdana"/>
              </a:rPr>
              <a:t>Embedded MAS</a:t>
            </a:r>
            <a:endParaRPr b="0" lang="pt-PT" sz="1100" spc="-1" strike="noStrike">
              <a:latin typeface="Arial"/>
            </a:endParaRPr>
          </a:p>
        </p:txBody>
      </p:sp>
      <p:sp>
        <p:nvSpPr>
          <p:cNvPr id="1341" name="CaixaDeTexto 81"/>
          <p:cNvSpPr/>
          <p:nvPr/>
        </p:nvSpPr>
        <p:spPr>
          <a:xfrm>
            <a:off x="4176000" y="5040000"/>
            <a:ext cx="1965960" cy="42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pt-BR" sz="2200" spc="-1" strike="noStrike">
                <a:solidFill>
                  <a:srgbClr val="ffffff"/>
                </a:solidFill>
                <a:highlight>
                  <a:srgbClr val="ff0000"/>
                </a:highlight>
                <a:latin typeface="Latin Modern Mono"/>
                <a:ea typeface="Verdana"/>
              </a:rPr>
              <a:t>Embedded MAS</a:t>
            </a:r>
            <a:endParaRPr b="0" lang="pt-PT" sz="2200" spc="-1" strike="noStrike">
              <a:latin typeface="Arial"/>
            </a:endParaRPr>
          </a:p>
        </p:txBody>
      </p:sp>
      <p:sp>
        <p:nvSpPr>
          <p:cNvPr id="1342" name="CaixaDeTexto 82"/>
          <p:cNvSpPr/>
          <p:nvPr/>
        </p:nvSpPr>
        <p:spPr>
          <a:xfrm>
            <a:off x="144000" y="1440000"/>
            <a:ext cx="3966480" cy="223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pt-BR" sz="2400" spc="-1" strike="noStrike">
                <a:solidFill>
                  <a:srgbClr val="000000"/>
                </a:solidFill>
                <a:latin typeface="Latin Modern Mono"/>
                <a:ea typeface="Verdana"/>
              </a:rPr>
              <a:t>Distributed Solution</a:t>
            </a:r>
            <a:endParaRPr b="0" lang="pt-PT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PT" sz="24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solidFill>
                  <a:srgbClr val="000000"/>
                </a:solidFill>
                <a:latin typeface="Latin Modern Mono"/>
                <a:ea typeface="Verdana"/>
              </a:rPr>
              <a:t>one MAS p. device</a:t>
            </a:r>
            <a:endParaRPr b="0" lang="pt-PT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PT" sz="24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solidFill>
                  <a:srgbClr val="000000"/>
                </a:solidFill>
                <a:latin typeface="Latin Modern Mono"/>
                <a:ea typeface="Verdana"/>
              </a:rPr>
              <a:t>truly autonomy</a:t>
            </a:r>
            <a:endParaRPr b="0" lang="pt-PT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PT" sz="2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3" name="Google Shape;95;p 18"/>
          <p:cNvSpPr/>
          <p:nvPr/>
        </p:nvSpPr>
        <p:spPr>
          <a:xfrm>
            <a:off x="154440" y="142920"/>
            <a:ext cx="12020040" cy="56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pt-BR" sz="3200" spc="-1" strike="noStrike">
                <a:solidFill>
                  <a:srgbClr val="ffffff"/>
                </a:solidFill>
                <a:latin typeface="Arial Rounded"/>
                <a:ea typeface="Arial Rounded"/>
              </a:rPr>
              <a:t>Our approach</a:t>
            </a:r>
            <a:endParaRPr b="0" lang="pt-PT" sz="3200" spc="-1" strike="noStrike">
              <a:latin typeface="Arial"/>
            </a:endParaRPr>
          </a:p>
        </p:txBody>
      </p:sp>
      <p:pic>
        <p:nvPicPr>
          <p:cNvPr id="1344" name="" descr=""/>
          <p:cNvPicPr/>
          <p:nvPr/>
        </p:nvPicPr>
        <p:blipFill>
          <a:blip r:embed="rId1"/>
          <a:stretch/>
        </p:blipFill>
        <p:spPr>
          <a:xfrm>
            <a:off x="4124520" y="1524960"/>
            <a:ext cx="7129440" cy="4005000"/>
          </a:xfrm>
          <a:prstGeom prst="rect">
            <a:avLst/>
          </a:prstGeom>
          <a:ln w="0">
            <a:noFill/>
          </a:ln>
        </p:spPr>
      </p:pic>
      <p:sp>
        <p:nvSpPr>
          <p:cNvPr id="1345" name="CaixaDeTexto 83"/>
          <p:cNvSpPr/>
          <p:nvPr/>
        </p:nvSpPr>
        <p:spPr>
          <a:xfrm>
            <a:off x="7164000" y="5063400"/>
            <a:ext cx="1965960" cy="42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pt-BR" sz="2200" spc="-1" strike="noStrike">
                <a:solidFill>
                  <a:srgbClr val="ffffff"/>
                </a:solidFill>
                <a:highlight>
                  <a:srgbClr val="ff0000"/>
                </a:highlight>
                <a:latin typeface="Latin Modern Mono"/>
                <a:ea typeface="Verdana"/>
              </a:rPr>
              <a:t>Embedded MAS</a:t>
            </a:r>
            <a:endParaRPr b="0" lang="pt-PT" sz="2200" spc="-1" strike="noStrike">
              <a:latin typeface="Arial"/>
            </a:endParaRPr>
          </a:p>
        </p:txBody>
      </p:sp>
      <p:sp>
        <p:nvSpPr>
          <p:cNvPr id="1346" name="CaixaDeTexto 84"/>
          <p:cNvSpPr/>
          <p:nvPr/>
        </p:nvSpPr>
        <p:spPr>
          <a:xfrm>
            <a:off x="9396000" y="4320000"/>
            <a:ext cx="1965960" cy="42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pt-BR" sz="2200" spc="-1" strike="noStrike">
                <a:solidFill>
                  <a:srgbClr val="ffffff"/>
                </a:solidFill>
                <a:highlight>
                  <a:srgbClr val="ff0000"/>
                </a:highlight>
                <a:latin typeface="Latin Modern Mono"/>
                <a:ea typeface="Verdana"/>
              </a:rPr>
              <a:t>Embedded MAS</a:t>
            </a:r>
            <a:endParaRPr b="0" lang="pt-PT" sz="2200" spc="-1" strike="noStrike">
              <a:latin typeface="Arial"/>
            </a:endParaRPr>
          </a:p>
        </p:txBody>
      </p:sp>
      <p:sp>
        <p:nvSpPr>
          <p:cNvPr id="1347" name="CaixaDeTexto 85"/>
          <p:cNvSpPr/>
          <p:nvPr/>
        </p:nvSpPr>
        <p:spPr>
          <a:xfrm>
            <a:off x="5184000" y="3960000"/>
            <a:ext cx="1965960" cy="30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pt-BR" sz="1400" spc="-1" strike="noStrike">
                <a:solidFill>
                  <a:srgbClr val="ffffff"/>
                </a:solidFill>
                <a:highlight>
                  <a:srgbClr val="ff0000"/>
                </a:highlight>
                <a:latin typeface="Latin Modern Mono"/>
                <a:ea typeface="Verdana"/>
              </a:rPr>
              <a:t>Embedded MAS</a:t>
            </a:r>
            <a:endParaRPr b="0" lang="pt-PT" sz="1400" spc="-1" strike="noStrike">
              <a:latin typeface="Arial"/>
            </a:endParaRPr>
          </a:p>
        </p:txBody>
      </p:sp>
      <p:sp>
        <p:nvSpPr>
          <p:cNvPr id="1348" name="CaixaDeTexto 86"/>
          <p:cNvSpPr/>
          <p:nvPr/>
        </p:nvSpPr>
        <p:spPr>
          <a:xfrm>
            <a:off x="7380000" y="3836880"/>
            <a:ext cx="1965960" cy="30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pt-BR" sz="1400" spc="-1" strike="noStrike">
                <a:solidFill>
                  <a:srgbClr val="ffffff"/>
                </a:solidFill>
                <a:highlight>
                  <a:srgbClr val="ff0000"/>
                </a:highlight>
                <a:latin typeface="Latin Modern Mono"/>
                <a:ea typeface="Verdana"/>
              </a:rPr>
              <a:t>Embedded MAS</a:t>
            </a:r>
            <a:endParaRPr b="0" lang="pt-PT" sz="1400" spc="-1" strike="noStrike">
              <a:latin typeface="Arial"/>
            </a:endParaRPr>
          </a:p>
        </p:txBody>
      </p:sp>
      <p:sp>
        <p:nvSpPr>
          <p:cNvPr id="1349" name="CaixaDeTexto 87"/>
          <p:cNvSpPr/>
          <p:nvPr/>
        </p:nvSpPr>
        <p:spPr>
          <a:xfrm>
            <a:off x="6948000" y="3420000"/>
            <a:ext cx="1965960" cy="30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pt-BR" sz="1400" spc="-1" strike="noStrike">
                <a:solidFill>
                  <a:srgbClr val="ffffff"/>
                </a:solidFill>
                <a:highlight>
                  <a:srgbClr val="ff0000"/>
                </a:highlight>
                <a:latin typeface="Latin Modern Mono"/>
                <a:ea typeface="Verdana"/>
              </a:rPr>
              <a:t>Embedded MAS</a:t>
            </a:r>
            <a:endParaRPr b="0" lang="pt-PT" sz="1400" spc="-1" strike="noStrike">
              <a:latin typeface="Arial"/>
            </a:endParaRPr>
          </a:p>
        </p:txBody>
      </p:sp>
      <p:sp>
        <p:nvSpPr>
          <p:cNvPr id="1350" name="CaixaDeTexto 88"/>
          <p:cNvSpPr/>
          <p:nvPr/>
        </p:nvSpPr>
        <p:spPr>
          <a:xfrm>
            <a:off x="5220000" y="3600000"/>
            <a:ext cx="196596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pt-BR" sz="1100" spc="-1" strike="noStrike">
                <a:solidFill>
                  <a:srgbClr val="ffffff"/>
                </a:solidFill>
                <a:highlight>
                  <a:srgbClr val="ff0000"/>
                </a:highlight>
                <a:latin typeface="Latin Modern Mono"/>
                <a:ea typeface="Verdana"/>
              </a:rPr>
              <a:t>Embedded MAS</a:t>
            </a:r>
            <a:endParaRPr b="0" lang="pt-PT" sz="1100" spc="-1" strike="noStrike">
              <a:latin typeface="Arial"/>
            </a:endParaRPr>
          </a:p>
        </p:txBody>
      </p:sp>
      <p:sp>
        <p:nvSpPr>
          <p:cNvPr id="1351" name=""/>
          <p:cNvSpPr/>
          <p:nvPr/>
        </p:nvSpPr>
        <p:spPr>
          <a:xfrm flipV="1">
            <a:off x="6120000" y="4860000"/>
            <a:ext cx="1440000" cy="360000"/>
          </a:xfrm>
          <a:prstGeom prst="line">
            <a:avLst/>
          </a:prstGeom>
          <a:ln cap="rnd" w="29160">
            <a:solidFill>
              <a:srgbClr val="ff0000"/>
            </a:solidFill>
            <a:prstDash val="sysDash"/>
            <a:round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352" name="CaixaDeTexto 89"/>
          <p:cNvSpPr/>
          <p:nvPr/>
        </p:nvSpPr>
        <p:spPr>
          <a:xfrm>
            <a:off x="4176000" y="5040000"/>
            <a:ext cx="1965960" cy="42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pt-BR" sz="2200" spc="-1" strike="noStrike">
                <a:solidFill>
                  <a:srgbClr val="ffffff"/>
                </a:solidFill>
                <a:highlight>
                  <a:srgbClr val="ff0000"/>
                </a:highlight>
                <a:latin typeface="Latin Modern Mono"/>
                <a:ea typeface="Verdana"/>
              </a:rPr>
              <a:t>Embedded MAS</a:t>
            </a:r>
            <a:endParaRPr b="0" lang="pt-PT" sz="2200" spc="-1" strike="noStrike">
              <a:latin typeface="Arial"/>
            </a:endParaRPr>
          </a:p>
        </p:txBody>
      </p:sp>
      <p:sp>
        <p:nvSpPr>
          <p:cNvPr id="1353" name=""/>
          <p:cNvSpPr/>
          <p:nvPr/>
        </p:nvSpPr>
        <p:spPr>
          <a:xfrm flipV="1">
            <a:off x="4680000" y="4263120"/>
            <a:ext cx="900000" cy="776880"/>
          </a:xfrm>
          <a:prstGeom prst="line">
            <a:avLst/>
          </a:prstGeom>
          <a:ln cap="rnd" w="29160">
            <a:solidFill>
              <a:srgbClr val="ff0000"/>
            </a:solidFill>
            <a:prstDash val="sysDash"/>
            <a:round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354" name=""/>
          <p:cNvSpPr/>
          <p:nvPr/>
        </p:nvSpPr>
        <p:spPr>
          <a:xfrm flipV="1">
            <a:off x="8892000" y="4644000"/>
            <a:ext cx="540000" cy="419400"/>
          </a:xfrm>
          <a:prstGeom prst="line">
            <a:avLst/>
          </a:prstGeom>
          <a:ln cap="rnd" w="29160">
            <a:solidFill>
              <a:srgbClr val="ff0000"/>
            </a:solidFill>
            <a:prstDash val="sysDash"/>
            <a:round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355" name=""/>
          <p:cNvSpPr/>
          <p:nvPr/>
        </p:nvSpPr>
        <p:spPr>
          <a:xfrm flipH="1" flipV="1">
            <a:off x="8640000" y="4140000"/>
            <a:ext cx="756000" cy="294480"/>
          </a:xfrm>
          <a:prstGeom prst="line">
            <a:avLst/>
          </a:prstGeom>
          <a:ln cap="rnd" w="29160">
            <a:solidFill>
              <a:srgbClr val="ff0000"/>
            </a:solidFill>
            <a:prstDash val="sysDash"/>
            <a:round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356" name="CaixaDeTexto 90"/>
          <p:cNvSpPr/>
          <p:nvPr/>
        </p:nvSpPr>
        <p:spPr>
          <a:xfrm>
            <a:off x="144000" y="1440000"/>
            <a:ext cx="3966480" cy="287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pt-BR" sz="2400" spc="-1" strike="noStrike">
                <a:solidFill>
                  <a:srgbClr val="000000"/>
                </a:solidFill>
                <a:latin typeface="Latin Modern Mono"/>
                <a:ea typeface="Verdana"/>
              </a:rPr>
              <a:t>Distributed Solution</a:t>
            </a:r>
            <a:endParaRPr b="0" lang="pt-PT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PT" sz="24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solidFill>
                  <a:srgbClr val="000000"/>
                </a:solidFill>
                <a:latin typeface="Latin Modern Mono"/>
                <a:ea typeface="Verdana"/>
              </a:rPr>
              <a:t>one MAS p. device</a:t>
            </a:r>
            <a:endParaRPr b="0" lang="pt-PT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PT" sz="24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solidFill>
                  <a:srgbClr val="000000"/>
                </a:solidFill>
                <a:latin typeface="Latin Modern Mono"/>
                <a:ea typeface="Verdana"/>
              </a:rPr>
              <a:t>truly autonomy</a:t>
            </a:r>
            <a:endParaRPr b="0" lang="pt-PT" sz="24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100" spc="-1" strike="noStrike">
                <a:solidFill>
                  <a:srgbClr val="000000"/>
                </a:solidFill>
                <a:latin typeface="Latin Modern Mono"/>
                <a:ea typeface="Verdana"/>
              </a:rPr>
              <a:t>communicability dependency only for external communication</a:t>
            </a:r>
            <a:endParaRPr b="0" lang="pt-PT" sz="2100" spc="-1" strike="noStrike">
              <a:latin typeface="Arial"/>
            </a:endParaRPr>
          </a:p>
        </p:txBody>
      </p:sp>
      <p:sp>
        <p:nvSpPr>
          <p:cNvPr id="1357" name=""/>
          <p:cNvSpPr/>
          <p:nvPr/>
        </p:nvSpPr>
        <p:spPr>
          <a:xfrm flipH="1">
            <a:off x="6660000" y="3600000"/>
            <a:ext cx="720000" cy="123120"/>
          </a:xfrm>
          <a:prstGeom prst="line">
            <a:avLst/>
          </a:prstGeom>
          <a:ln cap="rnd" w="29160">
            <a:solidFill>
              <a:srgbClr val="ff0000"/>
            </a:solidFill>
            <a:prstDash val="sysDash"/>
            <a:round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8" name="Google Shape;95;p 16"/>
          <p:cNvSpPr/>
          <p:nvPr/>
        </p:nvSpPr>
        <p:spPr>
          <a:xfrm>
            <a:off x="154440" y="142920"/>
            <a:ext cx="12020040" cy="56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pt-BR" sz="3200" spc="-1" strike="noStrike">
                <a:solidFill>
                  <a:srgbClr val="ffffff"/>
                </a:solidFill>
                <a:latin typeface="Arial Rounded"/>
                <a:ea typeface="Arial Rounded"/>
              </a:rPr>
              <a:t>Our approach</a:t>
            </a:r>
            <a:endParaRPr b="0" lang="pt-PT" sz="3200" spc="-1" strike="noStrike">
              <a:latin typeface="Arial"/>
            </a:endParaRPr>
          </a:p>
        </p:txBody>
      </p:sp>
      <p:pic>
        <p:nvPicPr>
          <p:cNvPr id="1359" name="" descr=""/>
          <p:cNvPicPr/>
          <p:nvPr/>
        </p:nvPicPr>
        <p:blipFill>
          <a:blip r:embed="rId1"/>
          <a:stretch/>
        </p:blipFill>
        <p:spPr>
          <a:xfrm>
            <a:off x="4124520" y="1524960"/>
            <a:ext cx="7129440" cy="4005000"/>
          </a:xfrm>
          <a:prstGeom prst="rect">
            <a:avLst/>
          </a:prstGeom>
          <a:ln w="0">
            <a:noFill/>
          </a:ln>
        </p:spPr>
      </p:pic>
      <p:sp>
        <p:nvSpPr>
          <p:cNvPr id="1360" name="CaixaDeTexto 91"/>
          <p:cNvSpPr/>
          <p:nvPr/>
        </p:nvSpPr>
        <p:spPr>
          <a:xfrm>
            <a:off x="9396000" y="4320000"/>
            <a:ext cx="1965960" cy="42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pt-BR" sz="2200" spc="-1" strike="noStrike">
                <a:solidFill>
                  <a:srgbClr val="ffffff"/>
                </a:solidFill>
                <a:highlight>
                  <a:srgbClr val="ff0000"/>
                </a:highlight>
                <a:latin typeface="Latin Modern Mono"/>
                <a:ea typeface="Verdana"/>
              </a:rPr>
              <a:t>Embedded MAS</a:t>
            </a:r>
            <a:endParaRPr b="0" lang="pt-PT" sz="2200" spc="-1" strike="noStrike">
              <a:latin typeface="Arial"/>
            </a:endParaRPr>
          </a:p>
        </p:txBody>
      </p:sp>
      <p:sp>
        <p:nvSpPr>
          <p:cNvPr id="1361" name="CaixaDeTexto 92"/>
          <p:cNvSpPr/>
          <p:nvPr/>
        </p:nvSpPr>
        <p:spPr>
          <a:xfrm>
            <a:off x="5184000" y="3960000"/>
            <a:ext cx="1965960" cy="30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pt-BR" sz="1400" spc="-1" strike="noStrike">
                <a:solidFill>
                  <a:srgbClr val="ffffff"/>
                </a:solidFill>
                <a:highlight>
                  <a:srgbClr val="ff0000"/>
                </a:highlight>
                <a:latin typeface="Latin Modern Mono"/>
                <a:ea typeface="Verdana"/>
              </a:rPr>
              <a:t>Embedded MAS</a:t>
            </a:r>
            <a:endParaRPr b="0" lang="pt-PT" sz="1400" spc="-1" strike="noStrike">
              <a:latin typeface="Arial"/>
            </a:endParaRPr>
          </a:p>
        </p:txBody>
      </p:sp>
      <p:sp>
        <p:nvSpPr>
          <p:cNvPr id="1362" name="CaixaDeTexto 93"/>
          <p:cNvSpPr/>
          <p:nvPr/>
        </p:nvSpPr>
        <p:spPr>
          <a:xfrm>
            <a:off x="7380000" y="3836880"/>
            <a:ext cx="1965960" cy="30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pt-BR" sz="1400" spc="-1" strike="noStrike">
                <a:solidFill>
                  <a:srgbClr val="ffffff"/>
                </a:solidFill>
                <a:highlight>
                  <a:srgbClr val="ff0000"/>
                </a:highlight>
                <a:latin typeface="Latin Modern Mono"/>
                <a:ea typeface="Verdana"/>
              </a:rPr>
              <a:t>Embedded MAS</a:t>
            </a:r>
            <a:endParaRPr b="0" lang="pt-PT" sz="1400" spc="-1" strike="noStrike">
              <a:latin typeface="Arial"/>
            </a:endParaRPr>
          </a:p>
        </p:txBody>
      </p:sp>
      <p:sp>
        <p:nvSpPr>
          <p:cNvPr id="1363" name="CaixaDeTexto 95"/>
          <p:cNvSpPr/>
          <p:nvPr/>
        </p:nvSpPr>
        <p:spPr>
          <a:xfrm>
            <a:off x="6948000" y="3420000"/>
            <a:ext cx="1965960" cy="30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pt-BR" sz="1400" spc="-1" strike="noStrike">
                <a:solidFill>
                  <a:srgbClr val="ffffff"/>
                </a:solidFill>
                <a:highlight>
                  <a:srgbClr val="ff0000"/>
                </a:highlight>
                <a:latin typeface="Latin Modern Mono"/>
                <a:ea typeface="Verdana"/>
              </a:rPr>
              <a:t>Embedded MAS</a:t>
            </a:r>
            <a:endParaRPr b="0" lang="pt-PT" sz="1400" spc="-1" strike="noStrike">
              <a:latin typeface="Arial"/>
            </a:endParaRPr>
          </a:p>
        </p:txBody>
      </p:sp>
      <p:sp>
        <p:nvSpPr>
          <p:cNvPr id="1364" name="CaixaDeTexto 97"/>
          <p:cNvSpPr/>
          <p:nvPr/>
        </p:nvSpPr>
        <p:spPr>
          <a:xfrm>
            <a:off x="5220000" y="3600000"/>
            <a:ext cx="196596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pt-BR" sz="1100" spc="-1" strike="noStrike">
                <a:solidFill>
                  <a:srgbClr val="ffffff"/>
                </a:solidFill>
                <a:highlight>
                  <a:srgbClr val="ff0000"/>
                </a:highlight>
                <a:latin typeface="Latin Modern Mono"/>
                <a:ea typeface="Verdana"/>
              </a:rPr>
              <a:t>Embedded MAS</a:t>
            </a:r>
            <a:endParaRPr b="0" lang="pt-PT" sz="1100" spc="-1" strike="noStrike">
              <a:latin typeface="Arial"/>
            </a:endParaRPr>
          </a:p>
        </p:txBody>
      </p:sp>
      <p:sp>
        <p:nvSpPr>
          <p:cNvPr id="1365" name=""/>
          <p:cNvSpPr/>
          <p:nvPr/>
        </p:nvSpPr>
        <p:spPr>
          <a:xfrm flipV="1">
            <a:off x="6120000" y="4860000"/>
            <a:ext cx="1440000" cy="360000"/>
          </a:xfrm>
          <a:prstGeom prst="line">
            <a:avLst/>
          </a:prstGeom>
          <a:ln cap="rnd" w="29160">
            <a:solidFill>
              <a:srgbClr val="ff0000"/>
            </a:solidFill>
            <a:prstDash val="sysDash"/>
            <a:round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366" name="CaixaDeTexto 98"/>
          <p:cNvSpPr/>
          <p:nvPr/>
        </p:nvSpPr>
        <p:spPr>
          <a:xfrm>
            <a:off x="4176000" y="5040000"/>
            <a:ext cx="1965960" cy="42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pt-BR" sz="2200" spc="-1" strike="noStrike">
                <a:solidFill>
                  <a:srgbClr val="ffffff"/>
                </a:solidFill>
                <a:highlight>
                  <a:srgbClr val="ff0000"/>
                </a:highlight>
                <a:latin typeface="Latin Modern Mono"/>
                <a:ea typeface="Verdana"/>
              </a:rPr>
              <a:t>Embedded MAS</a:t>
            </a:r>
            <a:endParaRPr b="0" lang="pt-PT" sz="2200" spc="-1" strike="noStrike">
              <a:latin typeface="Arial"/>
            </a:endParaRPr>
          </a:p>
        </p:txBody>
      </p:sp>
      <p:sp>
        <p:nvSpPr>
          <p:cNvPr id="1367" name=""/>
          <p:cNvSpPr/>
          <p:nvPr/>
        </p:nvSpPr>
        <p:spPr>
          <a:xfrm flipV="1">
            <a:off x="4680000" y="4263120"/>
            <a:ext cx="900000" cy="776880"/>
          </a:xfrm>
          <a:prstGeom prst="line">
            <a:avLst/>
          </a:prstGeom>
          <a:ln cap="rnd" w="29160">
            <a:solidFill>
              <a:srgbClr val="ff0000"/>
            </a:solidFill>
            <a:prstDash val="sysDash"/>
            <a:round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368" name=""/>
          <p:cNvSpPr/>
          <p:nvPr/>
        </p:nvSpPr>
        <p:spPr>
          <a:xfrm flipV="1">
            <a:off x="8892000" y="4644000"/>
            <a:ext cx="540000" cy="419400"/>
          </a:xfrm>
          <a:prstGeom prst="line">
            <a:avLst/>
          </a:prstGeom>
          <a:ln cap="rnd" w="29160">
            <a:solidFill>
              <a:srgbClr val="ff0000"/>
            </a:solidFill>
            <a:prstDash val="sysDash"/>
            <a:round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369" name=""/>
          <p:cNvSpPr/>
          <p:nvPr/>
        </p:nvSpPr>
        <p:spPr>
          <a:xfrm flipH="1" flipV="1">
            <a:off x="8640000" y="4140000"/>
            <a:ext cx="756000" cy="294480"/>
          </a:xfrm>
          <a:prstGeom prst="line">
            <a:avLst/>
          </a:prstGeom>
          <a:ln cap="rnd" w="29160">
            <a:solidFill>
              <a:srgbClr val="ff0000"/>
            </a:solidFill>
            <a:prstDash val="sysDash"/>
            <a:round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370" name=""/>
          <p:cNvSpPr/>
          <p:nvPr/>
        </p:nvSpPr>
        <p:spPr>
          <a:xfrm flipH="1">
            <a:off x="6660000" y="3600000"/>
            <a:ext cx="720000" cy="123120"/>
          </a:xfrm>
          <a:prstGeom prst="line">
            <a:avLst/>
          </a:prstGeom>
          <a:ln cap="rnd" w="29160">
            <a:solidFill>
              <a:srgbClr val="ff0000"/>
            </a:solidFill>
            <a:prstDash val="sysDash"/>
            <a:round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371" name="CaixaDeTexto 99"/>
          <p:cNvSpPr/>
          <p:nvPr/>
        </p:nvSpPr>
        <p:spPr>
          <a:xfrm>
            <a:off x="144000" y="1440000"/>
            <a:ext cx="3750480" cy="191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pt-BR" sz="2400" spc="-1" strike="noStrike">
                <a:solidFill>
                  <a:srgbClr val="000000"/>
                </a:solidFill>
                <a:latin typeface="Latin Modern Mono"/>
                <a:ea typeface="Verdana"/>
              </a:rPr>
              <a:t>Edge Intelligence</a:t>
            </a:r>
            <a:endParaRPr b="0" lang="pt-PT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PT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PT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PT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PT" sz="2400" spc="-1" strike="noStrike">
              <a:latin typeface="Arial"/>
            </a:endParaRPr>
          </a:p>
        </p:txBody>
      </p:sp>
      <p:sp>
        <p:nvSpPr>
          <p:cNvPr id="1372" name="CaixaDeTexto 102"/>
          <p:cNvSpPr/>
          <p:nvPr/>
        </p:nvSpPr>
        <p:spPr>
          <a:xfrm>
            <a:off x="7164000" y="5063400"/>
            <a:ext cx="1965960" cy="42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pt-BR" sz="2200" spc="-1" strike="noStrike">
                <a:solidFill>
                  <a:srgbClr val="ffffff"/>
                </a:solidFill>
                <a:highlight>
                  <a:srgbClr val="ff0000"/>
                </a:highlight>
                <a:latin typeface="Latin Modern Mono"/>
                <a:ea typeface="Verdana"/>
              </a:rPr>
              <a:t>Embedded MAS</a:t>
            </a:r>
            <a:endParaRPr b="0" lang="pt-PT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3" name="Google Shape;95;p 28"/>
          <p:cNvSpPr/>
          <p:nvPr/>
        </p:nvSpPr>
        <p:spPr>
          <a:xfrm>
            <a:off x="154440" y="142920"/>
            <a:ext cx="12020040" cy="56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pt-BR" sz="3200" spc="-1" strike="noStrike">
                <a:solidFill>
                  <a:srgbClr val="ffffff"/>
                </a:solidFill>
                <a:latin typeface="Arial Rounded"/>
                <a:ea typeface="Arial Rounded"/>
              </a:rPr>
              <a:t>Our approach</a:t>
            </a:r>
            <a:endParaRPr b="0" lang="pt-PT" sz="3200" spc="-1" strike="noStrike">
              <a:latin typeface="Arial"/>
            </a:endParaRPr>
          </a:p>
        </p:txBody>
      </p:sp>
      <p:pic>
        <p:nvPicPr>
          <p:cNvPr id="1374" name="" descr=""/>
          <p:cNvPicPr/>
          <p:nvPr/>
        </p:nvPicPr>
        <p:blipFill>
          <a:blip r:embed="rId1"/>
          <a:stretch/>
        </p:blipFill>
        <p:spPr>
          <a:xfrm>
            <a:off x="4124520" y="1524960"/>
            <a:ext cx="7129440" cy="4005000"/>
          </a:xfrm>
          <a:prstGeom prst="rect">
            <a:avLst/>
          </a:prstGeom>
          <a:ln w="0">
            <a:noFill/>
          </a:ln>
        </p:spPr>
      </p:pic>
      <p:sp>
        <p:nvSpPr>
          <p:cNvPr id="1375" name="CaixaDeTexto 103"/>
          <p:cNvSpPr/>
          <p:nvPr/>
        </p:nvSpPr>
        <p:spPr>
          <a:xfrm>
            <a:off x="9396000" y="4320000"/>
            <a:ext cx="1965960" cy="42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pt-BR" sz="2200" spc="-1" strike="noStrike">
                <a:solidFill>
                  <a:srgbClr val="ffffff"/>
                </a:solidFill>
                <a:highlight>
                  <a:srgbClr val="ff0000"/>
                </a:highlight>
                <a:latin typeface="Latin Modern Mono"/>
                <a:ea typeface="Verdana"/>
              </a:rPr>
              <a:t>Embedded MAS</a:t>
            </a:r>
            <a:endParaRPr b="0" lang="pt-PT" sz="2200" spc="-1" strike="noStrike">
              <a:latin typeface="Arial"/>
            </a:endParaRPr>
          </a:p>
        </p:txBody>
      </p:sp>
      <p:sp>
        <p:nvSpPr>
          <p:cNvPr id="1376" name="CaixaDeTexto 104"/>
          <p:cNvSpPr/>
          <p:nvPr/>
        </p:nvSpPr>
        <p:spPr>
          <a:xfrm>
            <a:off x="5184000" y="3960000"/>
            <a:ext cx="1965960" cy="30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pt-BR" sz="1400" spc="-1" strike="noStrike">
                <a:solidFill>
                  <a:srgbClr val="ffffff"/>
                </a:solidFill>
                <a:highlight>
                  <a:srgbClr val="ff0000"/>
                </a:highlight>
                <a:latin typeface="Latin Modern Mono"/>
                <a:ea typeface="Verdana"/>
              </a:rPr>
              <a:t>Embedded MAS</a:t>
            </a:r>
            <a:endParaRPr b="0" lang="pt-PT" sz="1400" spc="-1" strike="noStrike">
              <a:latin typeface="Arial"/>
            </a:endParaRPr>
          </a:p>
        </p:txBody>
      </p:sp>
      <p:sp>
        <p:nvSpPr>
          <p:cNvPr id="1377" name="CaixaDeTexto 105"/>
          <p:cNvSpPr/>
          <p:nvPr/>
        </p:nvSpPr>
        <p:spPr>
          <a:xfrm>
            <a:off x="7380000" y="3836880"/>
            <a:ext cx="1965960" cy="30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pt-BR" sz="1400" spc="-1" strike="noStrike">
                <a:solidFill>
                  <a:srgbClr val="ffffff"/>
                </a:solidFill>
                <a:highlight>
                  <a:srgbClr val="ff0000"/>
                </a:highlight>
                <a:latin typeface="Latin Modern Mono"/>
                <a:ea typeface="Verdana"/>
              </a:rPr>
              <a:t>Embedded MAS</a:t>
            </a:r>
            <a:endParaRPr b="0" lang="pt-PT" sz="1400" spc="-1" strike="noStrike">
              <a:latin typeface="Arial"/>
            </a:endParaRPr>
          </a:p>
        </p:txBody>
      </p:sp>
      <p:sp>
        <p:nvSpPr>
          <p:cNvPr id="1378" name="CaixaDeTexto 106"/>
          <p:cNvSpPr/>
          <p:nvPr/>
        </p:nvSpPr>
        <p:spPr>
          <a:xfrm>
            <a:off x="6948000" y="3420000"/>
            <a:ext cx="1965960" cy="30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pt-BR" sz="1400" spc="-1" strike="noStrike">
                <a:solidFill>
                  <a:srgbClr val="ffffff"/>
                </a:solidFill>
                <a:highlight>
                  <a:srgbClr val="ff0000"/>
                </a:highlight>
                <a:latin typeface="Latin Modern Mono"/>
                <a:ea typeface="Verdana"/>
              </a:rPr>
              <a:t>Embedded MAS</a:t>
            </a:r>
            <a:endParaRPr b="0" lang="pt-PT" sz="1400" spc="-1" strike="noStrike">
              <a:latin typeface="Arial"/>
            </a:endParaRPr>
          </a:p>
        </p:txBody>
      </p:sp>
      <p:sp>
        <p:nvSpPr>
          <p:cNvPr id="1379" name="CaixaDeTexto 107"/>
          <p:cNvSpPr/>
          <p:nvPr/>
        </p:nvSpPr>
        <p:spPr>
          <a:xfrm>
            <a:off x="5220000" y="3600000"/>
            <a:ext cx="196596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pt-BR" sz="1100" spc="-1" strike="noStrike">
                <a:solidFill>
                  <a:srgbClr val="ffffff"/>
                </a:solidFill>
                <a:highlight>
                  <a:srgbClr val="ff0000"/>
                </a:highlight>
                <a:latin typeface="Latin Modern Mono"/>
                <a:ea typeface="Verdana"/>
              </a:rPr>
              <a:t>Embedded MAS</a:t>
            </a:r>
            <a:endParaRPr b="0" lang="pt-PT" sz="1100" spc="-1" strike="noStrike">
              <a:latin typeface="Arial"/>
            </a:endParaRPr>
          </a:p>
        </p:txBody>
      </p:sp>
      <p:sp>
        <p:nvSpPr>
          <p:cNvPr id="1380" name="CaixaDeTexto 108"/>
          <p:cNvSpPr/>
          <p:nvPr/>
        </p:nvSpPr>
        <p:spPr>
          <a:xfrm>
            <a:off x="6300000" y="2700000"/>
            <a:ext cx="19659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pt-BR" sz="1800" spc="-1" strike="noStrike">
                <a:solidFill>
                  <a:srgbClr val="ffffff"/>
                </a:solidFill>
                <a:highlight>
                  <a:srgbClr val="2a6099"/>
                </a:highlight>
                <a:latin typeface="Latin Modern Mono"/>
                <a:ea typeface="Verdana"/>
              </a:rPr>
              <a:t>Embedded MAS</a:t>
            </a:r>
            <a:endParaRPr b="0" lang="pt-PT" sz="1800" spc="-1" strike="noStrike">
              <a:latin typeface="Arial"/>
            </a:endParaRPr>
          </a:p>
        </p:txBody>
      </p:sp>
      <p:sp>
        <p:nvSpPr>
          <p:cNvPr id="1381" name="CaixaDeTexto 109"/>
          <p:cNvSpPr/>
          <p:nvPr/>
        </p:nvSpPr>
        <p:spPr>
          <a:xfrm>
            <a:off x="5040000" y="3060000"/>
            <a:ext cx="1965960" cy="30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pt-BR" sz="1400" spc="-1" strike="noStrike">
                <a:solidFill>
                  <a:srgbClr val="ffffff"/>
                </a:solidFill>
                <a:highlight>
                  <a:srgbClr val="2a6099"/>
                </a:highlight>
                <a:latin typeface="Latin Modern Mono"/>
                <a:ea typeface="Verdana"/>
              </a:rPr>
              <a:t>Embedded MAS</a:t>
            </a:r>
            <a:endParaRPr b="0" lang="pt-PT" sz="1400" spc="-1" strike="noStrike">
              <a:latin typeface="Arial"/>
            </a:endParaRPr>
          </a:p>
        </p:txBody>
      </p:sp>
      <p:sp>
        <p:nvSpPr>
          <p:cNvPr id="1382" name="CaixaDeTexto 110"/>
          <p:cNvSpPr/>
          <p:nvPr/>
        </p:nvSpPr>
        <p:spPr>
          <a:xfrm>
            <a:off x="9432000" y="3065760"/>
            <a:ext cx="19659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pt-BR" sz="1800" spc="-1" strike="noStrike">
                <a:solidFill>
                  <a:srgbClr val="ffffff"/>
                </a:solidFill>
                <a:highlight>
                  <a:srgbClr val="2a6099"/>
                </a:highlight>
                <a:latin typeface="Latin Modern Mono"/>
                <a:ea typeface="Verdana"/>
              </a:rPr>
              <a:t>Embedded MAS</a:t>
            </a:r>
            <a:endParaRPr b="0" lang="pt-PT" sz="1800" spc="-1" strike="noStrike">
              <a:latin typeface="Arial"/>
            </a:endParaRPr>
          </a:p>
        </p:txBody>
      </p:sp>
      <p:sp>
        <p:nvSpPr>
          <p:cNvPr id="1383" name="CaixaDeTexto 111"/>
          <p:cNvSpPr/>
          <p:nvPr/>
        </p:nvSpPr>
        <p:spPr>
          <a:xfrm>
            <a:off x="3780000" y="3420000"/>
            <a:ext cx="196596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pt-BR" sz="1100" spc="-1" strike="noStrike">
                <a:solidFill>
                  <a:srgbClr val="ffffff"/>
                </a:solidFill>
                <a:highlight>
                  <a:srgbClr val="2a6099"/>
                </a:highlight>
                <a:latin typeface="Latin Modern Mono"/>
                <a:ea typeface="Verdana"/>
              </a:rPr>
              <a:t>Embedded MAS</a:t>
            </a:r>
            <a:endParaRPr b="0" lang="pt-PT" sz="1100" spc="-1" strike="noStrike">
              <a:latin typeface="Arial"/>
            </a:endParaRPr>
          </a:p>
        </p:txBody>
      </p:sp>
      <p:sp>
        <p:nvSpPr>
          <p:cNvPr id="1384" name=""/>
          <p:cNvSpPr/>
          <p:nvPr/>
        </p:nvSpPr>
        <p:spPr>
          <a:xfrm flipV="1">
            <a:off x="6120000" y="4860000"/>
            <a:ext cx="1440000" cy="360000"/>
          </a:xfrm>
          <a:prstGeom prst="line">
            <a:avLst/>
          </a:prstGeom>
          <a:ln cap="rnd" w="29160">
            <a:solidFill>
              <a:srgbClr val="ff0000"/>
            </a:solidFill>
            <a:prstDash val="sysDash"/>
            <a:round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385" name="CaixaDeTexto 112"/>
          <p:cNvSpPr/>
          <p:nvPr/>
        </p:nvSpPr>
        <p:spPr>
          <a:xfrm>
            <a:off x="4176000" y="5040000"/>
            <a:ext cx="1965960" cy="42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pt-BR" sz="2200" spc="-1" strike="noStrike">
                <a:solidFill>
                  <a:srgbClr val="ffffff"/>
                </a:solidFill>
                <a:highlight>
                  <a:srgbClr val="ff0000"/>
                </a:highlight>
                <a:latin typeface="Latin Modern Mono"/>
                <a:ea typeface="Verdana"/>
              </a:rPr>
              <a:t>Embedded MAS</a:t>
            </a:r>
            <a:endParaRPr b="0" lang="pt-PT" sz="2200" spc="-1" strike="noStrike">
              <a:latin typeface="Arial"/>
            </a:endParaRPr>
          </a:p>
        </p:txBody>
      </p:sp>
      <p:sp>
        <p:nvSpPr>
          <p:cNvPr id="1386" name=""/>
          <p:cNvSpPr/>
          <p:nvPr/>
        </p:nvSpPr>
        <p:spPr>
          <a:xfrm flipV="1">
            <a:off x="4680000" y="4263120"/>
            <a:ext cx="900000" cy="776880"/>
          </a:xfrm>
          <a:prstGeom prst="line">
            <a:avLst/>
          </a:prstGeom>
          <a:ln cap="rnd" w="29160">
            <a:solidFill>
              <a:srgbClr val="ff0000"/>
            </a:solidFill>
            <a:prstDash val="sysDash"/>
            <a:round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387" name=""/>
          <p:cNvSpPr/>
          <p:nvPr/>
        </p:nvSpPr>
        <p:spPr>
          <a:xfrm flipV="1">
            <a:off x="8892000" y="4644000"/>
            <a:ext cx="540000" cy="419400"/>
          </a:xfrm>
          <a:prstGeom prst="line">
            <a:avLst/>
          </a:prstGeom>
          <a:ln cap="rnd" w="29160">
            <a:solidFill>
              <a:srgbClr val="ff0000"/>
            </a:solidFill>
            <a:prstDash val="sysDash"/>
            <a:round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388" name=""/>
          <p:cNvSpPr/>
          <p:nvPr/>
        </p:nvSpPr>
        <p:spPr>
          <a:xfrm flipH="1" flipV="1">
            <a:off x="8640000" y="4140000"/>
            <a:ext cx="756000" cy="294480"/>
          </a:xfrm>
          <a:prstGeom prst="line">
            <a:avLst/>
          </a:prstGeom>
          <a:ln cap="rnd" w="29160">
            <a:solidFill>
              <a:srgbClr val="ff0000"/>
            </a:solidFill>
            <a:prstDash val="sysDash"/>
            <a:round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389" name=""/>
          <p:cNvSpPr/>
          <p:nvPr/>
        </p:nvSpPr>
        <p:spPr>
          <a:xfrm flipH="1">
            <a:off x="6660000" y="3600000"/>
            <a:ext cx="720000" cy="123120"/>
          </a:xfrm>
          <a:prstGeom prst="line">
            <a:avLst/>
          </a:prstGeom>
          <a:ln cap="rnd" w="29160">
            <a:solidFill>
              <a:srgbClr val="ff0000"/>
            </a:solidFill>
            <a:prstDash val="sysDash"/>
            <a:round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390" name="CaixaDeTexto 113"/>
          <p:cNvSpPr/>
          <p:nvPr/>
        </p:nvSpPr>
        <p:spPr>
          <a:xfrm>
            <a:off x="144000" y="1440000"/>
            <a:ext cx="3750480" cy="191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pt-BR" sz="2400" spc="-1" strike="noStrike">
                <a:solidFill>
                  <a:srgbClr val="000000"/>
                </a:solidFill>
                <a:latin typeface="Latin Modern Mono"/>
                <a:ea typeface="Verdana"/>
              </a:rPr>
              <a:t>Edge Intelligence</a:t>
            </a:r>
            <a:endParaRPr b="0" lang="pt-PT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PT" sz="24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solidFill>
                  <a:srgbClr val="000000"/>
                </a:solidFill>
                <a:latin typeface="Latin Modern Mono"/>
                <a:ea typeface="Verdana"/>
              </a:rPr>
              <a:t>one MAS p. artifact</a:t>
            </a:r>
            <a:endParaRPr b="0" lang="pt-PT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PT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PT" sz="2400" spc="-1" strike="noStrike">
              <a:latin typeface="Arial"/>
            </a:endParaRPr>
          </a:p>
        </p:txBody>
      </p:sp>
      <p:sp>
        <p:nvSpPr>
          <p:cNvPr id="1391" name="CaixaDeTexto 114"/>
          <p:cNvSpPr/>
          <p:nvPr/>
        </p:nvSpPr>
        <p:spPr>
          <a:xfrm>
            <a:off x="7920000" y="3060000"/>
            <a:ext cx="196596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pt-BR" sz="1100" spc="-1" strike="noStrike">
                <a:solidFill>
                  <a:srgbClr val="ffffff"/>
                </a:solidFill>
                <a:highlight>
                  <a:srgbClr val="2a6099"/>
                </a:highlight>
                <a:latin typeface="Latin Modern Mono"/>
                <a:ea typeface="Verdana"/>
              </a:rPr>
              <a:t>Embedded MAS</a:t>
            </a:r>
            <a:endParaRPr b="0" lang="pt-PT" sz="1100" spc="-1" strike="noStrike">
              <a:latin typeface="Arial"/>
            </a:endParaRPr>
          </a:p>
        </p:txBody>
      </p:sp>
      <p:sp>
        <p:nvSpPr>
          <p:cNvPr id="1392" name="CaixaDeTexto 115"/>
          <p:cNvSpPr/>
          <p:nvPr/>
        </p:nvSpPr>
        <p:spPr>
          <a:xfrm>
            <a:off x="7164000" y="5063400"/>
            <a:ext cx="1965960" cy="42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pt-BR" sz="2200" spc="-1" strike="noStrike">
                <a:solidFill>
                  <a:srgbClr val="ffffff"/>
                </a:solidFill>
                <a:highlight>
                  <a:srgbClr val="ff0000"/>
                </a:highlight>
                <a:latin typeface="Latin Modern Mono"/>
                <a:ea typeface="Verdana"/>
              </a:rPr>
              <a:t>Embedded MAS</a:t>
            </a:r>
            <a:endParaRPr b="0" lang="pt-PT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3" name="Google Shape;95;p 17"/>
          <p:cNvSpPr/>
          <p:nvPr/>
        </p:nvSpPr>
        <p:spPr>
          <a:xfrm>
            <a:off x="154440" y="142920"/>
            <a:ext cx="12020040" cy="56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pt-BR" sz="3200" spc="-1" strike="noStrike">
                <a:solidFill>
                  <a:srgbClr val="ffffff"/>
                </a:solidFill>
                <a:latin typeface="Arial Rounded"/>
                <a:ea typeface="Arial Rounded"/>
              </a:rPr>
              <a:t>Our approach</a:t>
            </a:r>
            <a:endParaRPr b="0" lang="pt-PT" sz="3200" spc="-1" strike="noStrike">
              <a:latin typeface="Arial"/>
            </a:endParaRPr>
          </a:p>
        </p:txBody>
      </p:sp>
      <p:pic>
        <p:nvPicPr>
          <p:cNvPr id="1394" name="" descr=""/>
          <p:cNvPicPr/>
          <p:nvPr/>
        </p:nvPicPr>
        <p:blipFill>
          <a:blip r:embed="rId1"/>
          <a:stretch/>
        </p:blipFill>
        <p:spPr>
          <a:xfrm>
            <a:off x="4124520" y="1524960"/>
            <a:ext cx="7129440" cy="4005000"/>
          </a:xfrm>
          <a:prstGeom prst="rect">
            <a:avLst/>
          </a:prstGeom>
          <a:ln w="0">
            <a:noFill/>
          </a:ln>
        </p:spPr>
      </p:pic>
      <p:sp>
        <p:nvSpPr>
          <p:cNvPr id="1395" name="CaixaDeTexto 116"/>
          <p:cNvSpPr/>
          <p:nvPr/>
        </p:nvSpPr>
        <p:spPr>
          <a:xfrm>
            <a:off x="9396000" y="4320000"/>
            <a:ext cx="1965960" cy="42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pt-BR" sz="2200" spc="-1" strike="noStrike">
                <a:solidFill>
                  <a:srgbClr val="ffffff"/>
                </a:solidFill>
                <a:highlight>
                  <a:srgbClr val="ff0000"/>
                </a:highlight>
                <a:latin typeface="Latin Modern Mono"/>
                <a:ea typeface="Verdana"/>
              </a:rPr>
              <a:t>Embedded MAS</a:t>
            </a:r>
            <a:endParaRPr b="0" lang="pt-PT" sz="2200" spc="-1" strike="noStrike">
              <a:latin typeface="Arial"/>
            </a:endParaRPr>
          </a:p>
        </p:txBody>
      </p:sp>
      <p:sp>
        <p:nvSpPr>
          <p:cNvPr id="1396" name="CaixaDeTexto 117"/>
          <p:cNvSpPr/>
          <p:nvPr/>
        </p:nvSpPr>
        <p:spPr>
          <a:xfrm>
            <a:off x="5184000" y="3960000"/>
            <a:ext cx="1965960" cy="30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pt-BR" sz="1400" spc="-1" strike="noStrike">
                <a:solidFill>
                  <a:srgbClr val="ffffff"/>
                </a:solidFill>
                <a:highlight>
                  <a:srgbClr val="ff0000"/>
                </a:highlight>
                <a:latin typeface="Latin Modern Mono"/>
                <a:ea typeface="Verdana"/>
              </a:rPr>
              <a:t>Embedded MAS</a:t>
            </a:r>
            <a:endParaRPr b="0" lang="pt-PT" sz="1400" spc="-1" strike="noStrike">
              <a:latin typeface="Arial"/>
            </a:endParaRPr>
          </a:p>
        </p:txBody>
      </p:sp>
      <p:sp>
        <p:nvSpPr>
          <p:cNvPr id="1397" name="CaixaDeTexto 118"/>
          <p:cNvSpPr/>
          <p:nvPr/>
        </p:nvSpPr>
        <p:spPr>
          <a:xfrm>
            <a:off x="7380000" y="3836880"/>
            <a:ext cx="1965960" cy="30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pt-BR" sz="1400" spc="-1" strike="noStrike">
                <a:solidFill>
                  <a:srgbClr val="ffffff"/>
                </a:solidFill>
                <a:highlight>
                  <a:srgbClr val="ff0000"/>
                </a:highlight>
                <a:latin typeface="Latin Modern Mono"/>
                <a:ea typeface="Verdana"/>
              </a:rPr>
              <a:t>Embedded MAS</a:t>
            </a:r>
            <a:endParaRPr b="0" lang="pt-PT" sz="1400" spc="-1" strike="noStrike">
              <a:latin typeface="Arial"/>
            </a:endParaRPr>
          </a:p>
        </p:txBody>
      </p:sp>
      <p:sp>
        <p:nvSpPr>
          <p:cNvPr id="1398" name="CaixaDeTexto 119"/>
          <p:cNvSpPr/>
          <p:nvPr/>
        </p:nvSpPr>
        <p:spPr>
          <a:xfrm>
            <a:off x="6948000" y="3420000"/>
            <a:ext cx="1965960" cy="30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pt-BR" sz="1400" spc="-1" strike="noStrike">
                <a:solidFill>
                  <a:srgbClr val="ffffff"/>
                </a:solidFill>
                <a:highlight>
                  <a:srgbClr val="ff0000"/>
                </a:highlight>
                <a:latin typeface="Latin Modern Mono"/>
                <a:ea typeface="Verdana"/>
              </a:rPr>
              <a:t>Embedded MAS</a:t>
            </a:r>
            <a:endParaRPr b="0" lang="pt-PT" sz="1400" spc="-1" strike="noStrike">
              <a:latin typeface="Arial"/>
            </a:endParaRPr>
          </a:p>
        </p:txBody>
      </p:sp>
      <p:sp>
        <p:nvSpPr>
          <p:cNvPr id="1399" name="CaixaDeTexto 120"/>
          <p:cNvSpPr/>
          <p:nvPr/>
        </p:nvSpPr>
        <p:spPr>
          <a:xfrm>
            <a:off x="5220000" y="3600000"/>
            <a:ext cx="196596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pt-BR" sz="1100" spc="-1" strike="noStrike">
                <a:solidFill>
                  <a:srgbClr val="ffffff"/>
                </a:solidFill>
                <a:highlight>
                  <a:srgbClr val="ff0000"/>
                </a:highlight>
                <a:latin typeface="Latin Modern Mono"/>
                <a:ea typeface="Verdana"/>
              </a:rPr>
              <a:t>Embedded MAS</a:t>
            </a:r>
            <a:endParaRPr b="0" lang="pt-PT" sz="1100" spc="-1" strike="noStrike">
              <a:latin typeface="Arial"/>
            </a:endParaRPr>
          </a:p>
        </p:txBody>
      </p:sp>
      <p:sp>
        <p:nvSpPr>
          <p:cNvPr id="1400" name="CaixaDeTexto 121"/>
          <p:cNvSpPr/>
          <p:nvPr/>
        </p:nvSpPr>
        <p:spPr>
          <a:xfrm>
            <a:off x="6300000" y="2700000"/>
            <a:ext cx="19659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pt-BR" sz="1800" spc="-1" strike="noStrike">
                <a:solidFill>
                  <a:srgbClr val="ffffff"/>
                </a:solidFill>
                <a:highlight>
                  <a:srgbClr val="2a6099"/>
                </a:highlight>
                <a:latin typeface="Latin Modern Mono"/>
                <a:ea typeface="Verdana"/>
              </a:rPr>
              <a:t>Embedded MAS</a:t>
            </a:r>
            <a:endParaRPr b="0" lang="pt-PT" sz="1800" spc="-1" strike="noStrike">
              <a:latin typeface="Arial"/>
            </a:endParaRPr>
          </a:p>
        </p:txBody>
      </p:sp>
      <p:sp>
        <p:nvSpPr>
          <p:cNvPr id="1401" name="CaixaDeTexto 122"/>
          <p:cNvSpPr/>
          <p:nvPr/>
        </p:nvSpPr>
        <p:spPr>
          <a:xfrm>
            <a:off x="5040000" y="3060000"/>
            <a:ext cx="1965960" cy="30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pt-BR" sz="1400" spc="-1" strike="noStrike">
                <a:solidFill>
                  <a:srgbClr val="ffffff"/>
                </a:solidFill>
                <a:highlight>
                  <a:srgbClr val="2a6099"/>
                </a:highlight>
                <a:latin typeface="Latin Modern Mono"/>
                <a:ea typeface="Verdana"/>
              </a:rPr>
              <a:t>Embedded MAS</a:t>
            </a:r>
            <a:endParaRPr b="0" lang="pt-PT" sz="1400" spc="-1" strike="noStrike">
              <a:latin typeface="Arial"/>
            </a:endParaRPr>
          </a:p>
        </p:txBody>
      </p:sp>
      <p:sp>
        <p:nvSpPr>
          <p:cNvPr id="1402" name="CaixaDeTexto 123"/>
          <p:cNvSpPr/>
          <p:nvPr/>
        </p:nvSpPr>
        <p:spPr>
          <a:xfrm>
            <a:off x="9432000" y="3065760"/>
            <a:ext cx="19659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pt-BR" sz="1800" spc="-1" strike="noStrike">
                <a:solidFill>
                  <a:srgbClr val="ffffff"/>
                </a:solidFill>
                <a:highlight>
                  <a:srgbClr val="2a6099"/>
                </a:highlight>
                <a:latin typeface="Latin Modern Mono"/>
                <a:ea typeface="Verdana"/>
              </a:rPr>
              <a:t>Embedded MAS</a:t>
            </a:r>
            <a:endParaRPr b="0" lang="pt-PT" sz="1800" spc="-1" strike="noStrike">
              <a:latin typeface="Arial"/>
            </a:endParaRPr>
          </a:p>
        </p:txBody>
      </p:sp>
      <p:sp>
        <p:nvSpPr>
          <p:cNvPr id="1403" name="CaixaDeTexto 124"/>
          <p:cNvSpPr/>
          <p:nvPr/>
        </p:nvSpPr>
        <p:spPr>
          <a:xfrm>
            <a:off x="3780000" y="3420000"/>
            <a:ext cx="196596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pt-BR" sz="1100" spc="-1" strike="noStrike">
                <a:solidFill>
                  <a:srgbClr val="ffffff"/>
                </a:solidFill>
                <a:highlight>
                  <a:srgbClr val="2a6099"/>
                </a:highlight>
                <a:latin typeface="Latin Modern Mono"/>
                <a:ea typeface="Verdana"/>
              </a:rPr>
              <a:t>Embedded MAS</a:t>
            </a:r>
            <a:endParaRPr b="0" lang="pt-PT" sz="1100" spc="-1" strike="noStrike">
              <a:latin typeface="Arial"/>
            </a:endParaRPr>
          </a:p>
        </p:txBody>
      </p:sp>
      <p:sp>
        <p:nvSpPr>
          <p:cNvPr id="1404" name="CaixaDeTexto 125"/>
          <p:cNvSpPr/>
          <p:nvPr/>
        </p:nvSpPr>
        <p:spPr>
          <a:xfrm>
            <a:off x="7920000" y="3060000"/>
            <a:ext cx="196596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pt-BR" sz="1100" spc="-1" strike="noStrike">
                <a:solidFill>
                  <a:srgbClr val="ffffff"/>
                </a:solidFill>
                <a:highlight>
                  <a:srgbClr val="2a6099"/>
                </a:highlight>
                <a:latin typeface="Latin Modern Mono"/>
                <a:ea typeface="Verdana"/>
              </a:rPr>
              <a:t>Embedded MAS</a:t>
            </a:r>
            <a:endParaRPr b="0" lang="pt-PT" sz="1100" spc="-1" strike="noStrike">
              <a:latin typeface="Arial"/>
            </a:endParaRPr>
          </a:p>
        </p:txBody>
      </p:sp>
      <p:sp>
        <p:nvSpPr>
          <p:cNvPr id="1405" name=""/>
          <p:cNvSpPr/>
          <p:nvPr/>
        </p:nvSpPr>
        <p:spPr>
          <a:xfrm flipV="1">
            <a:off x="6120000" y="4860000"/>
            <a:ext cx="1440000" cy="360000"/>
          </a:xfrm>
          <a:prstGeom prst="line">
            <a:avLst/>
          </a:prstGeom>
          <a:ln cap="rnd" w="29160">
            <a:solidFill>
              <a:srgbClr val="ff0000"/>
            </a:solidFill>
            <a:prstDash val="sysDash"/>
            <a:round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406" name="CaixaDeTexto 126"/>
          <p:cNvSpPr/>
          <p:nvPr/>
        </p:nvSpPr>
        <p:spPr>
          <a:xfrm>
            <a:off x="4176000" y="5040000"/>
            <a:ext cx="1965960" cy="42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pt-BR" sz="2200" spc="-1" strike="noStrike">
                <a:solidFill>
                  <a:srgbClr val="ffffff"/>
                </a:solidFill>
                <a:highlight>
                  <a:srgbClr val="ff0000"/>
                </a:highlight>
                <a:latin typeface="Latin Modern Mono"/>
                <a:ea typeface="Verdana"/>
              </a:rPr>
              <a:t>Embedded MAS</a:t>
            </a:r>
            <a:endParaRPr b="0" lang="pt-PT" sz="2200" spc="-1" strike="noStrike">
              <a:latin typeface="Arial"/>
            </a:endParaRPr>
          </a:p>
        </p:txBody>
      </p:sp>
      <p:sp>
        <p:nvSpPr>
          <p:cNvPr id="1407" name=""/>
          <p:cNvSpPr/>
          <p:nvPr/>
        </p:nvSpPr>
        <p:spPr>
          <a:xfrm flipV="1">
            <a:off x="4680000" y="4263120"/>
            <a:ext cx="900000" cy="776880"/>
          </a:xfrm>
          <a:prstGeom prst="line">
            <a:avLst/>
          </a:prstGeom>
          <a:ln cap="rnd" w="29160">
            <a:solidFill>
              <a:srgbClr val="ff0000"/>
            </a:solidFill>
            <a:prstDash val="sysDash"/>
            <a:round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408" name=""/>
          <p:cNvSpPr/>
          <p:nvPr/>
        </p:nvSpPr>
        <p:spPr>
          <a:xfrm flipV="1">
            <a:off x="9900000" y="3476880"/>
            <a:ext cx="576000" cy="843120"/>
          </a:xfrm>
          <a:prstGeom prst="line">
            <a:avLst/>
          </a:prstGeom>
          <a:ln cap="rnd" w="29160">
            <a:solidFill>
              <a:srgbClr val="ff0000"/>
            </a:solidFill>
            <a:prstDash val="sysDash"/>
            <a:round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409" name=""/>
          <p:cNvSpPr/>
          <p:nvPr/>
        </p:nvSpPr>
        <p:spPr>
          <a:xfrm flipV="1">
            <a:off x="8892000" y="4644000"/>
            <a:ext cx="540000" cy="419400"/>
          </a:xfrm>
          <a:prstGeom prst="line">
            <a:avLst/>
          </a:prstGeom>
          <a:ln cap="rnd" w="29160">
            <a:solidFill>
              <a:srgbClr val="ff0000"/>
            </a:solidFill>
            <a:prstDash val="sysDash"/>
            <a:round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410" name=""/>
          <p:cNvSpPr/>
          <p:nvPr/>
        </p:nvSpPr>
        <p:spPr>
          <a:xfrm flipH="1" flipV="1">
            <a:off x="8640000" y="4140000"/>
            <a:ext cx="756000" cy="294480"/>
          </a:xfrm>
          <a:prstGeom prst="line">
            <a:avLst/>
          </a:prstGeom>
          <a:ln cap="rnd" w="29160">
            <a:solidFill>
              <a:srgbClr val="ff0000"/>
            </a:solidFill>
            <a:prstDash val="sysDash"/>
            <a:round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411" name=""/>
          <p:cNvSpPr/>
          <p:nvPr/>
        </p:nvSpPr>
        <p:spPr>
          <a:xfrm flipH="1" flipV="1">
            <a:off x="4860000" y="3677760"/>
            <a:ext cx="720000" cy="396720"/>
          </a:xfrm>
          <a:prstGeom prst="line">
            <a:avLst/>
          </a:prstGeom>
          <a:ln cap="rnd" w="29160">
            <a:solidFill>
              <a:srgbClr val="ff0000"/>
            </a:solidFill>
            <a:prstDash val="sysDash"/>
            <a:round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412" name=""/>
          <p:cNvSpPr/>
          <p:nvPr/>
        </p:nvSpPr>
        <p:spPr>
          <a:xfrm flipH="1">
            <a:off x="6660000" y="3600000"/>
            <a:ext cx="720000" cy="123120"/>
          </a:xfrm>
          <a:prstGeom prst="line">
            <a:avLst/>
          </a:prstGeom>
          <a:ln cap="rnd" w="29160">
            <a:solidFill>
              <a:srgbClr val="ff0000"/>
            </a:solidFill>
            <a:prstDash val="sysDash"/>
            <a:round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413" name=""/>
          <p:cNvSpPr/>
          <p:nvPr/>
        </p:nvSpPr>
        <p:spPr>
          <a:xfrm flipV="1">
            <a:off x="5580000" y="3420000"/>
            <a:ext cx="180000" cy="540000"/>
          </a:xfrm>
          <a:prstGeom prst="line">
            <a:avLst/>
          </a:prstGeom>
          <a:ln cap="rnd" w="29160">
            <a:solidFill>
              <a:srgbClr val="ff0000"/>
            </a:solidFill>
            <a:prstDash val="sysDash"/>
            <a:round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414" name=""/>
          <p:cNvSpPr/>
          <p:nvPr/>
        </p:nvSpPr>
        <p:spPr>
          <a:xfrm flipV="1">
            <a:off x="8640000" y="3317760"/>
            <a:ext cx="180000" cy="519120"/>
          </a:xfrm>
          <a:prstGeom prst="line">
            <a:avLst/>
          </a:prstGeom>
          <a:ln cap="rnd" w="29160">
            <a:solidFill>
              <a:srgbClr val="ff0000"/>
            </a:solidFill>
            <a:prstDash val="sysDash"/>
            <a:round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415" name=""/>
          <p:cNvSpPr/>
          <p:nvPr/>
        </p:nvSpPr>
        <p:spPr>
          <a:xfrm flipH="1" flipV="1">
            <a:off x="7560000" y="3003120"/>
            <a:ext cx="180000" cy="416880"/>
          </a:xfrm>
          <a:prstGeom prst="line">
            <a:avLst/>
          </a:prstGeom>
          <a:ln cap="rnd" w="29160">
            <a:solidFill>
              <a:srgbClr val="ff0000"/>
            </a:solidFill>
            <a:prstDash val="sysDash"/>
            <a:round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416" name="CaixaDeTexto 127"/>
          <p:cNvSpPr/>
          <p:nvPr/>
        </p:nvSpPr>
        <p:spPr>
          <a:xfrm>
            <a:off x="144000" y="1440000"/>
            <a:ext cx="3750480" cy="228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pt-BR" sz="2400" spc="-1" strike="noStrike">
                <a:solidFill>
                  <a:srgbClr val="000000"/>
                </a:solidFill>
                <a:latin typeface="Latin Modern Mono"/>
                <a:ea typeface="Verdana"/>
              </a:rPr>
              <a:t>Edge Intelligence</a:t>
            </a:r>
            <a:endParaRPr b="0" lang="pt-PT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PT" sz="24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solidFill>
                  <a:srgbClr val="000000"/>
                </a:solidFill>
                <a:latin typeface="Latin Modern Mono"/>
                <a:ea typeface="Verdana"/>
              </a:rPr>
              <a:t>one MAS p. artifact</a:t>
            </a:r>
            <a:endParaRPr b="0" lang="pt-PT" sz="24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solidFill>
                  <a:srgbClr val="000000"/>
                </a:solidFill>
                <a:latin typeface="Latin Modern Mono"/>
                <a:ea typeface="Verdana"/>
              </a:rPr>
              <a:t>pro-active artifact</a:t>
            </a:r>
            <a:endParaRPr b="0" lang="pt-PT" sz="24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solidFill>
                  <a:srgbClr val="000000"/>
                </a:solidFill>
                <a:latin typeface="Latin Modern Mono"/>
                <a:ea typeface="Verdana"/>
              </a:rPr>
              <a:t>decision-making in the edge</a:t>
            </a:r>
            <a:endParaRPr b="0" lang="pt-PT" sz="2400" spc="-1" strike="noStrike">
              <a:latin typeface="Arial"/>
            </a:endParaRPr>
          </a:p>
        </p:txBody>
      </p:sp>
      <p:sp>
        <p:nvSpPr>
          <p:cNvPr id="1417" name="CaixaDeTexto 128"/>
          <p:cNvSpPr/>
          <p:nvPr/>
        </p:nvSpPr>
        <p:spPr>
          <a:xfrm>
            <a:off x="7164000" y="5063400"/>
            <a:ext cx="1965960" cy="42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pt-BR" sz="2200" spc="-1" strike="noStrike">
                <a:solidFill>
                  <a:srgbClr val="ffffff"/>
                </a:solidFill>
                <a:highlight>
                  <a:srgbClr val="ff0000"/>
                </a:highlight>
                <a:latin typeface="Latin Modern Mono"/>
                <a:ea typeface="Verdana"/>
              </a:rPr>
              <a:t>Embedded MAS</a:t>
            </a:r>
            <a:endParaRPr b="0" lang="pt-PT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8" name="Google Shape;95;p 14"/>
          <p:cNvSpPr/>
          <p:nvPr/>
        </p:nvSpPr>
        <p:spPr>
          <a:xfrm>
            <a:off x="154440" y="142920"/>
            <a:ext cx="12020400" cy="56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pt-BR" sz="3200" spc="-1" strike="noStrike">
                <a:solidFill>
                  <a:srgbClr val="ffffff"/>
                </a:solidFill>
                <a:latin typeface="Arial Rounded"/>
                <a:ea typeface="Arial Rounded"/>
              </a:rPr>
              <a:t>Toolkit to Facilitate Embedded MAS Development</a:t>
            </a:r>
            <a:endParaRPr b="0" lang="pt-PT" sz="3200" spc="-1" strike="noStrike">
              <a:latin typeface="Arial"/>
            </a:endParaRPr>
          </a:p>
        </p:txBody>
      </p:sp>
      <p:pic>
        <p:nvPicPr>
          <p:cNvPr id="1419" name="Google Shape;108;p 2" descr="Diagrama&#10;&#10;Descrição gerada automaticamente"/>
          <p:cNvPicPr/>
          <p:nvPr/>
        </p:nvPicPr>
        <p:blipFill>
          <a:blip r:embed="rId1"/>
          <a:stretch/>
        </p:blipFill>
        <p:spPr>
          <a:xfrm>
            <a:off x="354960" y="1057320"/>
            <a:ext cx="6294960" cy="5012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0" name="Google Shape;95;p 1"/>
          <p:cNvSpPr/>
          <p:nvPr/>
        </p:nvSpPr>
        <p:spPr>
          <a:xfrm>
            <a:off x="154440" y="142920"/>
            <a:ext cx="12020400" cy="56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pt-BR" sz="3200" spc="-1" strike="noStrike">
                <a:solidFill>
                  <a:srgbClr val="ffffff"/>
                </a:solidFill>
                <a:latin typeface="Arial Rounded"/>
                <a:ea typeface="Arial Rounded"/>
              </a:rPr>
              <a:t>Toolkit to Facilitate Embedded MAS Development</a:t>
            </a:r>
            <a:endParaRPr b="0" lang="pt-PT" sz="3200" spc="-1" strike="noStrike">
              <a:latin typeface="Arial"/>
            </a:endParaRPr>
          </a:p>
        </p:txBody>
      </p:sp>
      <p:pic>
        <p:nvPicPr>
          <p:cNvPr id="1421" name="Google Shape;108;p 9" descr="Diagrama&#10;&#10;Descrição gerada automaticamente"/>
          <p:cNvPicPr/>
          <p:nvPr/>
        </p:nvPicPr>
        <p:blipFill>
          <a:blip r:embed="rId1"/>
          <a:stretch/>
        </p:blipFill>
        <p:spPr>
          <a:xfrm>
            <a:off x="354960" y="1057320"/>
            <a:ext cx="6294960" cy="5012640"/>
          </a:xfrm>
          <a:prstGeom prst="rect">
            <a:avLst/>
          </a:prstGeom>
          <a:ln w="0">
            <a:noFill/>
          </a:ln>
        </p:spPr>
      </p:pic>
      <p:sp>
        <p:nvSpPr>
          <p:cNvPr id="1422" name="Google Shape;86;p 2"/>
          <p:cNvSpPr/>
          <p:nvPr/>
        </p:nvSpPr>
        <p:spPr>
          <a:xfrm>
            <a:off x="6659280" y="948240"/>
            <a:ext cx="178560" cy="2480400"/>
          </a:xfrm>
          <a:prstGeom prst="leftBracket">
            <a:avLst>
              <a:gd name="adj" fmla="val 8333"/>
            </a:avLst>
          </a:prstGeom>
          <a:solidFill>
            <a:srgbClr val="ffffff"/>
          </a:solidFill>
          <a:ln w="126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23" name="Google Shape;87;p 2"/>
          <p:cNvSpPr/>
          <p:nvPr/>
        </p:nvSpPr>
        <p:spPr>
          <a:xfrm flipH="1">
            <a:off x="6470280" y="2274120"/>
            <a:ext cx="1573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424" name="Google Shape;89;p 2" descr=""/>
          <p:cNvPicPr/>
          <p:nvPr/>
        </p:nvPicPr>
        <p:blipFill>
          <a:blip r:embed="rId2"/>
          <a:stretch/>
        </p:blipFill>
        <p:spPr>
          <a:xfrm>
            <a:off x="7108920" y="1050480"/>
            <a:ext cx="1517040" cy="571320"/>
          </a:xfrm>
          <a:prstGeom prst="rect">
            <a:avLst/>
          </a:prstGeom>
          <a:ln w="0">
            <a:noFill/>
          </a:ln>
        </p:spPr>
      </p:pic>
      <p:sp>
        <p:nvSpPr>
          <p:cNvPr id="1425" name="CustomShape 47"/>
          <p:cNvSpPr/>
          <p:nvPr/>
        </p:nvSpPr>
        <p:spPr>
          <a:xfrm>
            <a:off x="7412760" y="1682280"/>
            <a:ext cx="436680" cy="436680"/>
          </a:xfrm>
          <a:prstGeom prst="ellipse">
            <a:avLst/>
          </a:prstGeom>
          <a:solidFill>
            <a:srgbClr val="e2f0d9"/>
          </a:solidFill>
          <a:ln w="255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pt-BR" sz="1600" spc="-1" strike="noStrike">
                <a:solidFill>
                  <a:srgbClr val="000000"/>
                </a:solidFill>
                <a:latin typeface="Calibri"/>
                <a:ea typeface="DejaVu Sans"/>
              </a:rPr>
              <a:t>J</a:t>
            </a:r>
            <a:endParaRPr b="0" lang="pt-PT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1" name="CustomShape 1374"/>
          <p:cNvSpPr/>
          <p:nvPr/>
        </p:nvSpPr>
        <p:spPr>
          <a:xfrm>
            <a:off x="154440" y="142920"/>
            <a:ext cx="12030120" cy="569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32" name="CustomShape 1375"/>
          <p:cNvSpPr/>
          <p:nvPr/>
        </p:nvSpPr>
        <p:spPr>
          <a:xfrm>
            <a:off x="839160" y="2388600"/>
            <a:ext cx="5779800" cy="228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en-US" sz="4800" spc="-1" strike="noStrike">
                <a:solidFill>
                  <a:srgbClr val="0f2f5b"/>
                </a:solidFill>
                <a:latin typeface="Arial Rounded MT Bold"/>
                <a:ea typeface="DejaVu Sans"/>
              </a:rPr>
              <a:t>REASONING LAYER USING CHONIDE</a:t>
            </a:r>
            <a:endParaRPr b="0" lang="pt-PT" sz="4800" spc="-1" strike="noStrike">
              <a:latin typeface="Arial"/>
            </a:endParaRPr>
          </a:p>
        </p:txBody>
      </p:sp>
      <p:pic>
        <p:nvPicPr>
          <p:cNvPr id="1233" name="Imagem 265" descr="Diagrama&#10;&#10;Descrição gerada automaticamente"/>
          <p:cNvPicPr/>
          <p:nvPr/>
        </p:nvPicPr>
        <p:blipFill>
          <a:blip r:embed="rId1"/>
          <a:stretch/>
        </p:blipFill>
        <p:spPr>
          <a:xfrm>
            <a:off x="7385400" y="1808280"/>
            <a:ext cx="4598280" cy="3466080"/>
          </a:xfrm>
          <a:prstGeom prst="rect">
            <a:avLst/>
          </a:prstGeom>
          <a:ln w="0">
            <a:noFill/>
          </a:ln>
        </p:spPr>
      </p:pic>
      <p:sp>
        <p:nvSpPr>
          <p:cNvPr id="1234" name="Retângulo: Cantos Arredondados 20"/>
          <p:cNvSpPr/>
          <p:nvPr/>
        </p:nvSpPr>
        <p:spPr>
          <a:xfrm>
            <a:off x="8323560" y="1807920"/>
            <a:ext cx="3560400" cy="1906200"/>
          </a:xfrm>
          <a:prstGeom prst="roundRect">
            <a:avLst>
              <a:gd name="adj" fmla="val 16667"/>
            </a:avLst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95;p 13"/>
          <p:cNvSpPr/>
          <p:nvPr/>
        </p:nvSpPr>
        <p:spPr>
          <a:xfrm>
            <a:off x="154440" y="142920"/>
            <a:ext cx="12020400" cy="56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pt-BR" sz="3200" spc="-1" strike="noStrike">
                <a:solidFill>
                  <a:srgbClr val="ffffff"/>
                </a:solidFill>
                <a:latin typeface="Arial Rounded"/>
                <a:ea typeface="Arial Rounded"/>
              </a:rPr>
              <a:t>Javino</a:t>
            </a:r>
            <a:endParaRPr b="0" lang="pt-PT" sz="3200" spc="-1" strike="noStrike">
              <a:latin typeface="Arial"/>
            </a:endParaRPr>
          </a:p>
        </p:txBody>
      </p:sp>
      <p:sp>
        <p:nvSpPr>
          <p:cNvPr id="1427" name="Google Shape;96;p 2"/>
          <p:cNvSpPr/>
          <p:nvPr/>
        </p:nvSpPr>
        <p:spPr>
          <a:xfrm>
            <a:off x="6662520" y="3624480"/>
            <a:ext cx="115200" cy="636120"/>
          </a:xfrm>
          <a:prstGeom prst="leftBracket">
            <a:avLst>
              <a:gd name="adj" fmla="val 8333"/>
            </a:avLst>
          </a:prstGeom>
          <a:solidFill>
            <a:srgbClr val="ffffff"/>
          </a:solidFill>
          <a:ln w="126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28" name="Google Shape;97;p 2"/>
          <p:cNvSpPr/>
          <p:nvPr/>
        </p:nvSpPr>
        <p:spPr>
          <a:xfrm flipH="1">
            <a:off x="6473520" y="4054320"/>
            <a:ext cx="1573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429" name="Google Shape;98;p 2" descr=""/>
          <p:cNvPicPr/>
          <p:nvPr/>
        </p:nvPicPr>
        <p:blipFill>
          <a:blip r:embed="rId1"/>
          <a:stretch/>
        </p:blipFill>
        <p:spPr>
          <a:xfrm>
            <a:off x="6973200" y="3582360"/>
            <a:ext cx="1852560" cy="704160"/>
          </a:xfrm>
          <a:prstGeom prst="rect">
            <a:avLst/>
          </a:prstGeom>
          <a:ln w="0">
            <a:noFill/>
          </a:ln>
        </p:spPr>
      </p:pic>
      <p:pic>
        <p:nvPicPr>
          <p:cNvPr id="1430" name="Google Shape;108;p 4" descr="Diagrama&#10;&#10;Descrição gerada automaticamente"/>
          <p:cNvPicPr/>
          <p:nvPr/>
        </p:nvPicPr>
        <p:blipFill>
          <a:blip r:embed="rId2"/>
          <a:stretch/>
        </p:blipFill>
        <p:spPr>
          <a:xfrm>
            <a:off x="354960" y="1057320"/>
            <a:ext cx="6294960" cy="5012640"/>
          </a:xfrm>
          <a:prstGeom prst="rect">
            <a:avLst/>
          </a:prstGeom>
          <a:ln w="0">
            <a:noFill/>
          </a:ln>
        </p:spPr>
      </p:pic>
      <p:sp>
        <p:nvSpPr>
          <p:cNvPr id="1431" name="Google Shape;86;p 1"/>
          <p:cNvSpPr/>
          <p:nvPr/>
        </p:nvSpPr>
        <p:spPr>
          <a:xfrm>
            <a:off x="6659280" y="948240"/>
            <a:ext cx="178560" cy="2480400"/>
          </a:xfrm>
          <a:prstGeom prst="leftBracket">
            <a:avLst>
              <a:gd name="adj" fmla="val 8333"/>
            </a:avLst>
          </a:prstGeom>
          <a:solidFill>
            <a:srgbClr val="ffffff"/>
          </a:solidFill>
          <a:ln w="126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32" name="Google Shape;87;p 1"/>
          <p:cNvSpPr/>
          <p:nvPr/>
        </p:nvSpPr>
        <p:spPr>
          <a:xfrm flipH="1">
            <a:off x="6470280" y="2274120"/>
            <a:ext cx="1573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433" name="Google Shape;89;p 1" descr=""/>
          <p:cNvPicPr/>
          <p:nvPr/>
        </p:nvPicPr>
        <p:blipFill>
          <a:blip r:embed="rId3"/>
          <a:stretch/>
        </p:blipFill>
        <p:spPr>
          <a:xfrm>
            <a:off x="7108920" y="1050480"/>
            <a:ext cx="1517040" cy="571320"/>
          </a:xfrm>
          <a:prstGeom prst="rect">
            <a:avLst/>
          </a:prstGeom>
          <a:ln w="0">
            <a:noFill/>
          </a:ln>
        </p:spPr>
      </p:pic>
      <p:sp>
        <p:nvSpPr>
          <p:cNvPr id="1434" name="CustomShape 49"/>
          <p:cNvSpPr/>
          <p:nvPr/>
        </p:nvSpPr>
        <p:spPr>
          <a:xfrm>
            <a:off x="7412760" y="1682280"/>
            <a:ext cx="436680" cy="436680"/>
          </a:xfrm>
          <a:prstGeom prst="ellipse">
            <a:avLst/>
          </a:prstGeom>
          <a:solidFill>
            <a:srgbClr val="e2f0d9"/>
          </a:solidFill>
          <a:ln w="255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pt-BR" sz="1600" spc="-1" strike="noStrike">
                <a:solidFill>
                  <a:srgbClr val="000000"/>
                </a:solidFill>
                <a:latin typeface="Calibri"/>
                <a:ea typeface="DejaVu Sans"/>
              </a:rPr>
              <a:t>J</a:t>
            </a:r>
            <a:endParaRPr b="0" lang="pt-PT" sz="1600" spc="-1" strike="noStrike">
              <a:latin typeface="Arial"/>
            </a:endParaRPr>
          </a:p>
        </p:txBody>
      </p:sp>
      <p:sp>
        <p:nvSpPr>
          <p:cNvPr id="1435" name="CaixaDeTexto 129"/>
          <p:cNvSpPr/>
          <p:nvPr/>
        </p:nvSpPr>
        <p:spPr>
          <a:xfrm>
            <a:off x="6840000" y="5040000"/>
            <a:ext cx="5208120" cy="1184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LAZARIN, Nilson Mori; PANTOJA, Carlos Eduardo. </a:t>
            </a:r>
            <a:r>
              <a:rPr b="1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A robotic-agent platform for embedding software agents using raspberry pi and arduino boards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. In: 9TH SOFTWARE AGENTS, ENVIRONMENTS AND APPLICATIONS SCHOOL, 2015. Proceedings WESAAC 2015 [...]. Niteroi: UFF, 2015. p. 13–20. Disponível em: http://www2.ic.uff.br/~wesaac2015/Proceedings-WESAAC-2015.pdf.</a:t>
            </a:r>
            <a:endParaRPr b="0" lang="pt-PT" sz="1200" spc="-1" strike="noStrike">
              <a:latin typeface="Arial"/>
            </a:endParaRPr>
          </a:p>
        </p:txBody>
      </p:sp>
      <p:sp>
        <p:nvSpPr>
          <p:cNvPr id="1436" name="Retângulo: Cantos Arredondados 1"/>
          <p:cNvSpPr/>
          <p:nvPr/>
        </p:nvSpPr>
        <p:spPr>
          <a:xfrm>
            <a:off x="6523560" y="3420000"/>
            <a:ext cx="2471040" cy="1014480"/>
          </a:xfrm>
          <a:prstGeom prst="roundRect">
            <a:avLst>
              <a:gd name="adj" fmla="val 16667"/>
            </a:avLst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7" name="Google Shape;95;p 12"/>
          <p:cNvSpPr/>
          <p:nvPr/>
        </p:nvSpPr>
        <p:spPr>
          <a:xfrm>
            <a:off x="154440" y="142920"/>
            <a:ext cx="12020400" cy="56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pt-BR" sz="3200" spc="-1" strike="noStrike">
                <a:solidFill>
                  <a:srgbClr val="ffffff"/>
                </a:solidFill>
                <a:latin typeface="Arial Rounded"/>
                <a:ea typeface="Arial Rounded"/>
              </a:rPr>
              <a:t>Argo Agents</a:t>
            </a:r>
            <a:endParaRPr b="0" lang="pt-PT" sz="3200" spc="-1" strike="noStrike">
              <a:latin typeface="Arial"/>
            </a:endParaRPr>
          </a:p>
        </p:txBody>
      </p:sp>
      <p:sp>
        <p:nvSpPr>
          <p:cNvPr id="1438" name="Google Shape;96;p 1"/>
          <p:cNvSpPr/>
          <p:nvPr/>
        </p:nvSpPr>
        <p:spPr>
          <a:xfrm>
            <a:off x="6662520" y="3624480"/>
            <a:ext cx="115200" cy="636120"/>
          </a:xfrm>
          <a:prstGeom prst="leftBracket">
            <a:avLst>
              <a:gd name="adj" fmla="val 8333"/>
            </a:avLst>
          </a:prstGeom>
          <a:solidFill>
            <a:srgbClr val="ffffff"/>
          </a:solidFill>
          <a:ln w="126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39" name="Google Shape;97;p 1"/>
          <p:cNvSpPr/>
          <p:nvPr/>
        </p:nvSpPr>
        <p:spPr>
          <a:xfrm flipH="1">
            <a:off x="6473520" y="4054320"/>
            <a:ext cx="1573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440" name="Google Shape;98;p 1" descr=""/>
          <p:cNvPicPr/>
          <p:nvPr/>
        </p:nvPicPr>
        <p:blipFill>
          <a:blip r:embed="rId1"/>
          <a:stretch/>
        </p:blipFill>
        <p:spPr>
          <a:xfrm>
            <a:off x="6973200" y="3582360"/>
            <a:ext cx="1852560" cy="704160"/>
          </a:xfrm>
          <a:prstGeom prst="rect">
            <a:avLst/>
          </a:prstGeom>
          <a:ln w="0">
            <a:noFill/>
          </a:ln>
        </p:spPr>
      </p:pic>
      <p:pic>
        <p:nvPicPr>
          <p:cNvPr id="1441" name="Google Shape;108;p 3" descr="Diagrama&#10;&#10;Descrição gerada automaticamente"/>
          <p:cNvPicPr/>
          <p:nvPr/>
        </p:nvPicPr>
        <p:blipFill>
          <a:blip r:embed="rId2"/>
          <a:stretch/>
        </p:blipFill>
        <p:spPr>
          <a:xfrm>
            <a:off x="354960" y="1057320"/>
            <a:ext cx="6294960" cy="5012640"/>
          </a:xfrm>
          <a:prstGeom prst="rect">
            <a:avLst/>
          </a:prstGeom>
          <a:ln w="0">
            <a:noFill/>
          </a:ln>
        </p:spPr>
      </p:pic>
      <p:sp>
        <p:nvSpPr>
          <p:cNvPr id="1442" name="Google Shape;86;p 3"/>
          <p:cNvSpPr/>
          <p:nvPr/>
        </p:nvSpPr>
        <p:spPr>
          <a:xfrm>
            <a:off x="6659280" y="948240"/>
            <a:ext cx="178560" cy="2480400"/>
          </a:xfrm>
          <a:prstGeom prst="leftBracket">
            <a:avLst>
              <a:gd name="adj" fmla="val 8333"/>
            </a:avLst>
          </a:prstGeom>
          <a:solidFill>
            <a:srgbClr val="ffffff"/>
          </a:solidFill>
          <a:ln w="126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43" name="Google Shape;87;p 3"/>
          <p:cNvSpPr/>
          <p:nvPr/>
        </p:nvSpPr>
        <p:spPr>
          <a:xfrm flipH="1">
            <a:off x="6470280" y="2274120"/>
            <a:ext cx="1573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444" name="Google Shape;88;p 2" descr="https://upload.wikimedia.org/wikipedia/commons/thumb/b/b8/Argonautesch%C3%ABff_Lorenzo_Costa_w.jpg/1221px-Argonautesch%C3%ABff_Lorenzo_Costa_w.jpg"/>
          <p:cNvPicPr/>
          <p:nvPr/>
        </p:nvPicPr>
        <p:blipFill>
          <a:blip r:embed="rId3"/>
          <a:srcRect l="0" t="0" r="47561" b="15934"/>
          <a:stretch/>
        </p:blipFill>
        <p:spPr>
          <a:xfrm>
            <a:off x="9336960" y="978120"/>
            <a:ext cx="681480" cy="877680"/>
          </a:xfrm>
          <a:prstGeom prst="rect">
            <a:avLst/>
          </a:prstGeom>
          <a:ln w="0">
            <a:noFill/>
          </a:ln>
        </p:spPr>
      </p:pic>
      <p:pic>
        <p:nvPicPr>
          <p:cNvPr id="1445" name="Google Shape;89;p 3" descr=""/>
          <p:cNvPicPr/>
          <p:nvPr/>
        </p:nvPicPr>
        <p:blipFill>
          <a:blip r:embed="rId4"/>
          <a:stretch/>
        </p:blipFill>
        <p:spPr>
          <a:xfrm>
            <a:off x="7108920" y="1050480"/>
            <a:ext cx="1517040" cy="571320"/>
          </a:xfrm>
          <a:prstGeom prst="rect">
            <a:avLst/>
          </a:prstGeom>
          <a:ln w="0">
            <a:noFill/>
          </a:ln>
        </p:spPr>
      </p:pic>
      <p:sp>
        <p:nvSpPr>
          <p:cNvPr id="1446" name="Google Shape;90;p 2"/>
          <p:cNvSpPr/>
          <p:nvPr/>
        </p:nvSpPr>
        <p:spPr>
          <a:xfrm>
            <a:off x="9342000" y="1899360"/>
            <a:ext cx="769320" cy="287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pt-BR" sz="1400" spc="-1" strike="noStrike">
                <a:solidFill>
                  <a:srgbClr val="000000"/>
                </a:solidFill>
                <a:latin typeface="Verdana"/>
                <a:ea typeface="Verdana"/>
              </a:rPr>
              <a:t>ARGO</a:t>
            </a:r>
            <a:endParaRPr b="0" lang="pt-PT" sz="1400" spc="-1" strike="noStrike">
              <a:latin typeface="Arial"/>
            </a:endParaRPr>
          </a:p>
        </p:txBody>
      </p:sp>
      <p:sp>
        <p:nvSpPr>
          <p:cNvPr id="1447" name="Google Shape;91;p 2"/>
          <p:cNvSpPr/>
          <p:nvPr/>
        </p:nvSpPr>
        <p:spPr>
          <a:xfrm>
            <a:off x="8834040" y="1093320"/>
            <a:ext cx="155880" cy="2364480"/>
          </a:xfrm>
          <a:prstGeom prst="leftBracket">
            <a:avLst>
              <a:gd name="adj" fmla="val 8333"/>
            </a:avLst>
          </a:prstGeom>
          <a:solidFill>
            <a:srgbClr val="ffffff"/>
          </a:solidFill>
          <a:ln w="126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48" name="Google Shape;92;p 2"/>
          <p:cNvSpPr/>
          <p:nvPr/>
        </p:nvSpPr>
        <p:spPr>
          <a:xfrm flipH="1">
            <a:off x="8654400" y="1364760"/>
            <a:ext cx="1573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49" name="CustomShape 50"/>
          <p:cNvSpPr/>
          <p:nvPr/>
        </p:nvSpPr>
        <p:spPr>
          <a:xfrm>
            <a:off x="7412760" y="1682280"/>
            <a:ext cx="436680" cy="436680"/>
          </a:xfrm>
          <a:prstGeom prst="ellipse">
            <a:avLst/>
          </a:prstGeom>
          <a:solidFill>
            <a:srgbClr val="e2f0d9"/>
          </a:solidFill>
          <a:ln w="255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pt-BR" sz="1600" spc="-1" strike="noStrike">
                <a:solidFill>
                  <a:srgbClr val="000000"/>
                </a:solidFill>
                <a:latin typeface="Calibri"/>
                <a:ea typeface="DejaVu Sans"/>
              </a:rPr>
              <a:t>J</a:t>
            </a:r>
            <a:endParaRPr b="0" lang="pt-PT" sz="1600" spc="-1" strike="noStrike">
              <a:latin typeface="Arial"/>
            </a:endParaRPr>
          </a:p>
        </p:txBody>
      </p:sp>
      <p:sp>
        <p:nvSpPr>
          <p:cNvPr id="1450" name="CustomShape 51"/>
          <p:cNvSpPr/>
          <p:nvPr/>
        </p:nvSpPr>
        <p:spPr>
          <a:xfrm>
            <a:off x="10145520" y="1384920"/>
            <a:ext cx="436680" cy="436680"/>
          </a:xfrm>
          <a:prstGeom prst="ellipse">
            <a:avLst/>
          </a:prstGeom>
          <a:solidFill>
            <a:srgbClr val="e2f0d9"/>
          </a:solidFill>
          <a:ln w="255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pt-BR" sz="2100" spc="-1" strike="noStrike">
                <a:solidFill>
                  <a:srgbClr val="000000"/>
                </a:solidFill>
                <a:latin typeface="Calibri"/>
                <a:ea typeface="DejaVu Sans"/>
              </a:rPr>
              <a:t>A</a:t>
            </a:r>
            <a:endParaRPr b="0" lang="pt-PT" sz="2100" spc="-1" strike="noStrike">
              <a:latin typeface="Arial"/>
            </a:endParaRPr>
          </a:p>
        </p:txBody>
      </p:sp>
      <p:sp>
        <p:nvSpPr>
          <p:cNvPr id="1451" name="CaixaDeTexto 130"/>
          <p:cNvSpPr/>
          <p:nvPr/>
        </p:nvSpPr>
        <p:spPr>
          <a:xfrm>
            <a:off x="6840000" y="5040000"/>
            <a:ext cx="5208120" cy="1184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Pantoja, C.E., Stabile, M.F., Lazarin, N.M., Sichman, J.S. (2016). </a:t>
            </a:r>
            <a:r>
              <a:rPr b="1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ARGO: An Extended Jason Architecture that Facilitates Embedded Robotic Agents Programming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. In: Baldoni, M., Müller, J., Nunes, I., Zalila-Wenkstern, R. (eds) Engineering Multi-Agent Systems. EMAS 2016. Lecture Notes in Computer Science(), vol 10093. Springer, Cham. https://doi.org/10.1007/978-3-319-50983-9_8</a:t>
            </a:r>
            <a:endParaRPr b="0" lang="pt-PT" sz="1200" spc="-1" strike="noStrike">
              <a:latin typeface="Arial"/>
            </a:endParaRPr>
          </a:p>
        </p:txBody>
      </p:sp>
      <p:sp>
        <p:nvSpPr>
          <p:cNvPr id="1452" name="Retângulo: Cantos Arredondados 2"/>
          <p:cNvSpPr/>
          <p:nvPr/>
        </p:nvSpPr>
        <p:spPr>
          <a:xfrm>
            <a:off x="9038880" y="720000"/>
            <a:ext cx="1935720" cy="1614600"/>
          </a:xfrm>
          <a:prstGeom prst="roundRect">
            <a:avLst>
              <a:gd name="adj" fmla="val 16667"/>
            </a:avLst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3" name="Google Shape;95;p 11"/>
          <p:cNvSpPr/>
          <p:nvPr/>
        </p:nvSpPr>
        <p:spPr>
          <a:xfrm>
            <a:off x="154440" y="142920"/>
            <a:ext cx="12020400" cy="56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pt-BR" sz="3200" spc="-1" strike="noStrike">
                <a:solidFill>
                  <a:srgbClr val="ffffff"/>
                </a:solidFill>
                <a:latin typeface="Arial Rounded"/>
                <a:ea typeface="Arial Rounded"/>
              </a:rPr>
              <a:t>Communicator Agents</a:t>
            </a:r>
            <a:endParaRPr b="0" lang="pt-PT" sz="3200" spc="-1" strike="noStrike">
              <a:latin typeface="Arial"/>
            </a:endParaRPr>
          </a:p>
        </p:txBody>
      </p:sp>
      <p:sp>
        <p:nvSpPr>
          <p:cNvPr id="1454" name="Google Shape;96;p 4"/>
          <p:cNvSpPr/>
          <p:nvPr/>
        </p:nvSpPr>
        <p:spPr>
          <a:xfrm>
            <a:off x="6662520" y="3624480"/>
            <a:ext cx="115200" cy="636120"/>
          </a:xfrm>
          <a:prstGeom prst="leftBracket">
            <a:avLst>
              <a:gd name="adj" fmla="val 8333"/>
            </a:avLst>
          </a:prstGeom>
          <a:solidFill>
            <a:srgbClr val="ffffff"/>
          </a:solidFill>
          <a:ln w="126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55" name="Google Shape;97;p 4"/>
          <p:cNvSpPr/>
          <p:nvPr/>
        </p:nvSpPr>
        <p:spPr>
          <a:xfrm flipH="1">
            <a:off x="6473520" y="4054320"/>
            <a:ext cx="1573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456" name="Google Shape;98;p 4" descr=""/>
          <p:cNvPicPr/>
          <p:nvPr/>
        </p:nvPicPr>
        <p:blipFill>
          <a:blip r:embed="rId1"/>
          <a:stretch/>
        </p:blipFill>
        <p:spPr>
          <a:xfrm>
            <a:off x="6973200" y="3582360"/>
            <a:ext cx="1852560" cy="704160"/>
          </a:xfrm>
          <a:prstGeom prst="rect">
            <a:avLst/>
          </a:prstGeom>
          <a:ln w="0">
            <a:noFill/>
          </a:ln>
        </p:spPr>
      </p:pic>
      <p:pic>
        <p:nvPicPr>
          <p:cNvPr id="1457" name="Google Shape;108;p 6" descr="Diagrama&#10;&#10;Descrição gerada automaticamente"/>
          <p:cNvPicPr/>
          <p:nvPr/>
        </p:nvPicPr>
        <p:blipFill>
          <a:blip r:embed="rId2"/>
          <a:stretch/>
        </p:blipFill>
        <p:spPr>
          <a:xfrm>
            <a:off x="354960" y="1057320"/>
            <a:ext cx="6294960" cy="5012640"/>
          </a:xfrm>
          <a:prstGeom prst="rect">
            <a:avLst/>
          </a:prstGeom>
          <a:ln w="0">
            <a:noFill/>
          </a:ln>
        </p:spPr>
      </p:pic>
      <p:pic>
        <p:nvPicPr>
          <p:cNvPr id="1458" name="Google Shape;84;p 2" descr="Texto&#10;&#10;Descrição gerada automaticamente"/>
          <p:cNvPicPr/>
          <p:nvPr/>
        </p:nvPicPr>
        <p:blipFill>
          <a:blip r:embed="rId3"/>
          <a:stretch/>
        </p:blipFill>
        <p:spPr>
          <a:xfrm>
            <a:off x="8894160" y="2336760"/>
            <a:ext cx="2968200" cy="499680"/>
          </a:xfrm>
          <a:prstGeom prst="rect">
            <a:avLst/>
          </a:prstGeom>
          <a:ln w="0">
            <a:noFill/>
          </a:ln>
        </p:spPr>
      </p:pic>
      <p:sp>
        <p:nvSpPr>
          <p:cNvPr id="1459" name="Google Shape;86;p 4"/>
          <p:cNvSpPr/>
          <p:nvPr/>
        </p:nvSpPr>
        <p:spPr>
          <a:xfrm>
            <a:off x="6659280" y="948240"/>
            <a:ext cx="178560" cy="2480400"/>
          </a:xfrm>
          <a:prstGeom prst="leftBracket">
            <a:avLst>
              <a:gd name="adj" fmla="val 8333"/>
            </a:avLst>
          </a:prstGeom>
          <a:solidFill>
            <a:srgbClr val="ffffff"/>
          </a:solidFill>
          <a:ln w="126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60" name="Google Shape;87;p 4"/>
          <p:cNvSpPr/>
          <p:nvPr/>
        </p:nvSpPr>
        <p:spPr>
          <a:xfrm flipH="1">
            <a:off x="6470280" y="2274120"/>
            <a:ext cx="1573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461" name="Google Shape;88;p 1" descr="https://upload.wikimedia.org/wikipedia/commons/thumb/b/b8/Argonautesch%C3%ABff_Lorenzo_Costa_w.jpg/1221px-Argonautesch%C3%ABff_Lorenzo_Costa_w.jpg"/>
          <p:cNvPicPr/>
          <p:nvPr/>
        </p:nvPicPr>
        <p:blipFill>
          <a:blip r:embed="rId4"/>
          <a:srcRect l="0" t="0" r="47561" b="15934"/>
          <a:stretch/>
        </p:blipFill>
        <p:spPr>
          <a:xfrm>
            <a:off x="9336960" y="978120"/>
            <a:ext cx="681480" cy="877680"/>
          </a:xfrm>
          <a:prstGeom prst="rect">
            <a:avLst/>
          </a:prstGeom>
          <a:ln w="0">
            <a:noFill/>
          </a:ln>
        </p:spPr>
      </p:pic>
      <p:pic>
        <p:nvPicPr>
          <p:cNvPr id="1462" name="Google Shape;89;p 4" descr=""/>
          <p:cNvPicPr/>
          <p:nvPr/>
        </p:nvPicPr>
        <p:blipFill>
          <a:blip r:embed="rId5"/>
          <a:stretch/>
        </p:blipFill>
        <p:spPr>
          <a:xfrm>
            <a:off x="7108920" y="1050480"/>
            <a:ext cx="1517040" cy="571320"/>
          </a:xfrm>
          <a:prstGeom prst="rect">
            <a:avLst/>
          </a:prstGeom>
          <a:ln w="0">
            <a:noFill/>
          </a:ln>
        </p:spPr>
      </p:pic>
      <p:sp>
        <p:nvSpPr>
          <p:cNvPr id="1463" name="Google Shape;90;p 1"/>
          <p:cNvSpPr/>
          <p:nvPr/>
        </p:nvSpPr>
        <p:spPr>
          <a:xfrm>
            <a:off x="9342000" y="1899360"/>
            <a:ext cx="769320" cy="287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pt-BR" sz="1400" spc="-1" strike="noStrike">
                <a:solidFill>
                  <a:srgbClr val="000000"/>
                </a:solidFill>
                <a:latin typeface="Verdana"/>
                <a:ea typeface="Verdana"/>
              </a:rPr>
              <a:t>ARGO</a:t>
            </a:r>
            <a:endParaRPr b="0" lang="pt-PT" sz="1400" spc="-1" strike="noStrike">
              <a:latin typeface="Arial"/>
            </a:endParaRPr>
          </a:p>
        </p:txBody>
      </p:sp>
      <p:sp>
        <p:nvSpPr>
          <p:cNvPr id="1464" name="Google Shape;91;p 1"/>
          <p:cNvSpPr/>
          <p:nvPr/>
        </p:nvSpPr>
        <p:spPr>
          <a:xfrm>
            <a:off x="8834040" y="1093320"/>
            <a:ext cx="155880" cy="2364480"/>
          </a:xfrm>
          <a:prstGeom prst="leftBracket">
            <a:avLst>
              <a:gd name="adj" fmla="val 8333"/>
            </a:avLst>
          </a:prstGeom>
          <a:solidFill>
            <a:srgbClr val="ffffff"/>
          </a:solidFill>
          <a:ln w="126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65" name="Google Shape;92;p 1"/>
          <p:cNvSpPr/>
          <p:nvPr/>
        </p:nvSpPr>
        <p:spPr>
          <a:xfrm flipH="1">
            <a:off x="8654400" y="1364760"/>
            <a:ext cx="1573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66" name="Google Shape;93;p 2"/>
          <p:cNvSpPr/>
          <p:nvPr/>
        </p:nvSpPr>
        <p:spPr>
          <a:xfrm>
            <a:off x="9536760" y="3416760"/>
            <a:ext cx="1819440" cy="287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pt-BR" sz="1400" spc="-1" strike="noStrike">
                <a:solidFill>
                  <a:srgbClr val="000000"/>
                </a:solidFill>
                <a:latin typeface="Verdana"/>
                <a:ea typeface="Verdana"/>
              </a:rPr>
              <a:t>Communicators</a:t>
            </a:r>
            <a:endParaRPr b="0" lang="pt-PT" sz="1400" spc="-1" strike="noStrike">
              <a:latin typeface="Arial"/>
            </a:endParaRPr>
          </a:p>
        </p:txBody>
      </p:sp>
      <p:sp>
        <p:nvSpPr>
          <p:cNvPr id="1467" name="CustomShape 52"/>
          <p:cNvSpPr/>
          <p:nvPr/>
        </p:nvSpPr>
        <p:spPr>
          <a:xfrm>
            <a:off x="7412760" y="1682280"/>
            <a:ext cx="436680" cy="436680"/>
          </a:xfrm>
          <a:prstGeom prst="ellipse">
            <a:avLst/>
          </a:prstGeom>
          <a:solidFill>
            <a:srgbClr val="e2f0d9"/>
          </a:solidFill>
          <a:ln w="255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pt-BR" sz="1600" spc="-1" strike="noStrike">
                <a:solidFill>
                  <a:srgbClr val="000000"/>
                </a:solidFill>
                <a:latin typeface="Calibri"/>
                <a:ea typeface="DejaVu Sans"/>
              </a:rPr>
              <a:t>J</a:t>
            </a:r>
            <a:endParaRPr b="0" lang="pt-PT" sz="1600" spc="-1" strike="noStrike">
              <a:latin typeface="Arial"/>
            </a:endParaRPr>
          </a:p>
        </p:txBody>
      </p:sp>
      <p:sp>
        <p:nvSpPr>
          <p:cNvPr id="1468" name="CustomShape 53"/>
          <p:cNvSpPr/>
          <p:nvPr/>
        </p:nvSpPr>
        <p:spPr>
          <a:xfrm>
            <a:off x="10145520" y="1384920"/>
            <a:ext cx="436680" cy="436680"/>
          </a:xfrm>
          <a:prstGeom prst="ellipse">
            <a:avLst/>
          </a:prstGeom>
          <a:solidFill>
            <a:srgbClr val="e2f0d9"/>
          </a:solidFill>
          <a:ln w="255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pt-BR" sz="2100" spc="-1" strike="noStrike">
                <a:solidFill>
                  <a:srgbClr val="000000"/>
                </a:solidFill>
                <a:latin typeface="Calibri"/>
                <a:ea typeface="DejaVu Sans"/>
              </a:rPr>
              <a:t>A</a:t>
            </a:r>
            <a:endParaRPr b="0" lang="pt-PT" sz="2100" spc="-1" strike="noStrike">
              <a:latin typeface="Arial"/>
            </a:endParaRPr>
          </a:p>
        </p:txBody>
      </p:sp>
      <p:sp>
        <p:nvSpPr>
          <p:cNvPr id="1469" name="CustomShape 54"/>
          <p:cNvSpPr/>
          <p:nvPr/>
        </p:nvSpPr>
        <p:spPr>
          <a:xfrm>
            <a:off x="9185040" y="2995560"/>
            <a:ext cx="436680" cy="436680"/>
          </a:xfrm>
          <a:prstGeom prst="ellipse">
            <a:avLst/>
          </a:prstGeom>
          <a:solidFill>
            <a:srgbClr val="e2f0d9"/>
          </a:solidFill>
          <a:ln w="255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pt-BR" sz="2100" spc="-1" strike="noStrike">
                <a:solidFill>
                  <a:srgbClr val="000000"/>
                </a:solidFill>
                <a:latin typeface="Calibri"/>
                <a:ea typeface="DejaVu Sans"/>
              </a:rPr>
              <a:t>C</a:t>
            </a:r>
            <a:endParaRPr b="0" lang="pt-PT" sz="2100" spc="-1" strike="noStrike">
              <a:latin typeface="Arial"/>
            </a:endParaRPr>
          </a:p>
        </p:txBody>
      </p:sp>
      <p:sp>
        <p:nvSpPr>
          <p:cNvPr id="1470" name="CaixaDeTexto 131"/>
          <p:cNvSpPr/>
          <p:nvPr/>
        </p:nvSpPr>
        <p:spPr>
          <a:xfrm>
            <a:off x="6840000" y="5040000"/>
            <a:ext cx="5208120" cy="81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PANTOJA, Carlos Eduardo; SOARES, Heder Dorneles; VITERBO, José; et al. </a:t>
            </a:r>
            <a:r>
              <a:rPr b="1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Exposing IoT Objects in the Internet Using the Resource Management Architecture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. International Journal of Software Engineering and Knowledge Engineering, v. 29, n. 11n12, p. 1703–1725, 2019.</a:t>
            </a:r>
            <a:endParaRPr b="0" lang="pt-PT" sz="1200" spc="-1" strike="noStrike">
              <a:latin typeface="Arial"/>
            </a:endParaRPr>
          </a:p>
        </p:txBody>
      </p:sp>
      <p:sp>
        <p:nvSpPr>
          <p:cNvPr id="1471" name="Retângulo: Cantos Arredondados 3"/>
          <p:cNvSpPr/>
          <p:nvPr/>
        </p:nvSpPr>
        <p:spPr>
          <a:xfrm>
            <a:off x="8539560" y="2228040"/>
            <a:ext cx="3560400" cy="1522440"/>
          </a:xfrm>
          <a:prstGeom prst="roundRect">
            <a:avLst>
              <a:gd name="adj" fmla="val 16667"/>
            </a:avLst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95;p 29"/>
          <p:cNvSpPr/>
          <p:nvPr/>
        </p:nvSpPr>
        <p:spPr>
          <a:xfrm>
            <a:off x="154440" y="142920"/>
            <a:ext cx="12020400" cy="56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pt-BR" sz="3200" spc="-1" strike="noStrike">
                <a:solidFill>
                  <a:srgbClr val="ffffff"/>
                </a:solidFill>
                <a:latin typeface="Arial Rounded"/>
                <a:ea typeface="Arial Rounded"/>
              </a:rPr>
              <a:t>Bio-Inspired Protocols</a:t>
            </a:r>
            <a:endParaRPr b="0" lang="pt-PT" sz="3200" spc="-1" strike="noStrike">
              <a:latin typeface="Arial"/>
            </a:endParaRPr>
          </a:p>
        </p:txBody>
      </p:sp>
      <p:sp>
        <p:nvSpPr>
          <p:cNvPr id="1473" name="Google Shape;96;p 3"/>
          <p:cNvSpPr/>
          <p:nvPr/>
        </p:nvSpPr>
        <p:spPr>
          <a:xfrm>
            <a:off x="6662520" y="3624480"/>
            <a:ext cx="115200" cy="636120"/>
          </a:xfrm>
          <a:prstGeom prst="leftBracket">
            <a:avLst>
              <a:gd name="adj" fmla="val 8333"/>
            </a:avLst>
          </a:prstGeom>
          <a:solidFill>
            <a:srgbClr val="ffffff"/>
          </a:solidFill>
          <a:ln w="126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74" name="Google Shape;97;p 3"/>
          <p:cNvSpPr/>
          <p:nvPr/>
        </p:nvSpPr>
        <p:spPr>
          <a:xfrm flipH="1">
            <a:off x="6473520" y="4054320"/>
            <a:ext cx="1573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475" name="Google Shape;98;p 3" descr=""/>
          <p:cNvPicPr/>
          <p:nvPr/>
        </p:nvPicPr>
        <p:blipFill>
          <a:blip r:embed="rId1"/>
          <a:stretch/>
        </p:blipFill>
        <p:spPr>
          <a:xfrm>
            <a:off x="6973200" y="3582360"/>
            <a:ext cx="1852560" cy="704160"/>
          </a:xfrm>
          <a:prstGeom prst="rect">
            <a:avLst/>
          </a:prstGeom>
          <a:ln w="0">
            <a:noFill/>
          </a:ln>
        </p:spPr>
      </p:pic>
      <p:pic>
        <p:nvPicPr>
          <p:cNvPr id="1476" name="Google Shape;108;p 5" descr="Diagrama&#10;&#10;Descrição gerada automaticamente"/>
          <p:cNvPicPr/>
          <p:nvPr/>
        </p:nvPicPr>
        <p:blipFill>
          <a:blip r:embed="rId2"/>
          <a:stretch/>
        </p:blipFill>
        <p:spPr>
          <a:xfrm>
            <a:off x="354960" y="1057320"/>
            <a:ext cx="6294960" cy="5012640"/>
          </a:xfrm>
          <a:prstGeom prst="rect">
            <a:avLst/>
          </a:prstGeom>
          <a:ln w="0">
            <a:noFill/>
          </a:ln>
        </p:spPr>
      </p:pic>
      <p:pic>
        <p:nvPicPr>
          <p:cNvPr id="1477" name="Google Shape;84;p 1" descr="Texto&#10;&#10;Descrição gerada automaticamente"/>
          <p:cNvPicPr/>
          <p:nvPr/>
        </p:nvPicPr>
        <p:blipFill>
          <a:blip r:embed="rId3"/>
          <a:stretch/>
        </p:blipFill>
        <p:spPr>
          <a:xfrm>
            <a:off x="8894160" y="2336760"/>
            <a:ext cx="2968200" cy="499680"/>
          </a:xfrm>
          <a:prstGeom prst="rect">
            <a:avLst/>
          </a:prstGeom>
          <a:ln w="0">
            <a:noFill/>
          </a:ln>
        </p:spPr>
      </p:pic>
      <p:sp>
        <p:nvSpPr>
          <p:cNvPr id="1478" name="Google Shape;86;p 5"/>
          <p:cNvSpPr/>
          <p:nvPr/>
        </p:nvSpPr>
        <p:spPr>
          <a:xfrm>
            <a:off x="6659280" y="948240"/>
            <a:ext cx="178560" cy="2480400"/>
          </a:xfrm>
          <a:prstGeom prst="leftBracket">
            <a:avLst>
              <a:gd name="adj" fmla="val 8333"/>
            </a:avLst>
          </a:prstGeom>
          <a:solidFill>
            <a:srgbClr val="ffffff"/>
          </a:solidFill>
          <a:ln w="126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79" name="Google Shape;87;p 5"/>
          <p:cNvSpPr/>
          <p:nvPr/>
        </p:nvSpPr>
        <p:spPr>
          <a:xfrm flipH="1">
            <a:off x="6470280" y="2274120"/>
            <a:ext cx="1573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480" name="Google Shape;88;p 3" descr="https://upload.wikimedia.org/wikipedia/commons/thumb/b/b8/Argonautesch%C3%ABff_Lorenzo_Costa_w.jpg/1221px-Argonautesch%C3%ABff_Lorenzo_Costa_w.jpg"/>
          <p:cNvPicPr/>
          <p:nvPr/>
        </p:nvPicPr>
        <p:blipFill>
          <a:blip r:embed="rId4"/>
          <a:srcRect l="0" t="0" r="47561" b="15934"/>
          <a:stretch/>
        </p:blipFill>
        <p:spPr>
          <a:xfrm>
            <a:off x="9336960" y="978120"/>
            <a:ext cx="681480" cy="877680"/>
          </a:xfrm>
          <a:prstGeom prst="rect">
            <a:avLst/>
          </a:prstGeom>
          <a:ln w="0">
            <a:noFill/>
          </a:ln>
        </p:spPr>
      </p:pic>
      <p:pic>
        <p:nvPicPr>
          <p:cNvPr id="1481" name="Google Shape;89;p 5" descr=""/>
          <p:cNvPicPr/>
          <p:nvPr/>
        </p:nvPicPr>
        <p:blipFill>
          <a:blip r:embed="rId5"/>
          <a:stretch/>
        </p:blipFill>
        <p:spPr>
          <a:xfrm>
            <a:off x="7108920" y="1050480"/>
            <a:ext cx="1517040" cy="571320"/>
          </a:xfrm>
          <a:prstGeom prst="rect">
            <a:avLst/>
          </a:prstGeom>
          <a:ln w="0">
            <a:noFill/>
          </a:ln>
        </p:spPr>
      </p:pic>
      <p:sp>
        <p:nvSpPr>
          <p:cNvPr id="1482" name="Google Shape;90;p 3"/>
          <p:cNvSpPr/>
          <p:nvPr/>
        </p:nvSpPr>
        <p:spPr>
          <a:xfrm>
            <a:off x="9342000" y="1899360"/>
            <a:ext cx="769320" cy="287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pt-BR" sz="1400" spc="-1" strike="noStrike">
                <a:solidFill>
                  <a:srgbClr val="000000"/>
                </a:solidFill>
                <a:latin typeface="Verdana"/>
                <a:ea typeface="Verdana"/>
              </a:rPr>
              <a:t>ARGO</a:t>
            </a:r>
            <a:endParaRPr b="0" lang="pt-PT" sz="1400" spc="-1" strike="noStrike">
              <a:latin typeface="Arial"/>
            </a:endParaRPr>
          </a:p>
        </p:txBody>
      </p:sp>
      <p:sp>
        <p:nvSpPr>
          <p:cNvPr id="1483" name="Google Shape;91;p 3"/>
          <p:cNvSpPr/>
          <p:nvPr/>
        </p:nvSpPr>
        <p:spPr>
          <a:xfrm>
            <a:off x="8834040" y="1093320"/>
            <a:ext cx="155880" cy="2364480"/>
          </a:xfrm>
          <a:prstGeom prst="leftBracket">
            <a:avLst>
              <a:gd name="adj" fmla="val 8333"/>
            </a:avLst>
          </a:prstGeom>
          <a:solidFill>
            <a:srgbClr val="ffffff"/>
          </a:solidFill>
          <a:ln w="126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84" name="Google Shape;92;p 3"/>
          <p:cNvSpPr/>
          <p:nvPr/>
        </p:nvSpPr>
        <p:spPr>
          <a:xfrm flipH="1">
            <a:off x="8654400" y="1364760"/>
            <a:ext cx="1573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85" name="Google Shape;93;p 1"/>
          <p:cNvSpPr/>
          <p:nvPr/>
        </p:nvSpPr>
        <p:spPr>
          <a:xfrm>
            <a:off x="9536760" y="3416760"/>
            <a:ext cx="1819440" cy="287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pt-BR" sz="1400" spc="-1" strike="noStrike">
                <a:solidFill>
                  <a:srgbClr val="000000"/>
                </a:solidFill>
                <a:latin typeface="Verdana"/>
                <a:ea typeface="Verdana"/>
              </a:rPr>
              <a:t>Communicators</a:t>
            </a:r>
            <a:endParaRPr b="0" lang="pt-PT" sz="1400" spc="-1" strike="noStrike">
              <a:latin typeface="Arial"/>
            </a:endParaRPr>
          </a:p>
        </p:txBody>
      </p:sp>
      <p:sp>
        <p:nvSpPr>
          <p:cNvPr id="1486" name="Google Shape;94;p 2"/>
          <p:cNvSpPr/>
          <p:nvPr/>
        </p:nvSpPr>
        <p:spPr>
          <a:xfrm>
            <a:off x="9246240" y="2901960"/>
            <a:ext cx="2256120" cy="50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pt-BR" sz="1400" spc="-1" strike="noStrike">
                <a:solidFill>
                  <a:srgbClr val="000000"/>
                </a:solidFill>
                <a:latin typeface="Verdana"/>
                <a:ea typeface="Verdana"/>
              </a:rPr>
              <a:t>Bio-Inspired Protocols</a:t>
            </a:r>
            <a:endParaRPr b="0" lang="pt-PT" sz="1400" spc="-1" strike="noStrike">
              <a:latin typeface="Arial"/>
            </a:endParaRPr>
          </a:p>
        </p:txBody>
      </p:sp>
      <p:sp>
        <p:nvSpPr>
          <p:cNvPr id="1487" name="CustomShape 55"/>
          <p:cNvSpPr/>
          <p:nvPr/>
        </p:nvSpPr>
        <p:spPr>
          <a:xfrm>
            <a:off x="7412760" y="1682280"/>
            <a:ext cx="436680" cy="436680"/>
          </a:xfrm>
          <a:prstGeom prst="ellipse">
            <a:avLst/>
          </a:prstGeom>
          <a:solidFill>
            <a:srgbClr val="e2f0d9"/>
          </a:solidFill>
          <a:ln w="255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pt-BR" sz="1600" spc="-1" strike="noStrike">
                <a:solidFill>
                  <a:srgbClr val="000000"/>
                </a:solidFill>
                <a:latin typeface="Calibri"/>
                <a:ea typeface="DejaVu Sans"/>
              </a:rPr>
              <a:t>J</a:t>
            </a:r>
            <a:endParaRPr b="0" lang="pt-PT" sz="1600" spc="-1" strike="noStrike">
              <a:latin typeface="Arial"/>
            </a:endParaRPr>
          </a:p>
        </p:txBody>
      </p:sp>
      <p:sp>
        <p:nvSpPr>
          <p:cNvPr id="1488" name="CustomShape 56"/>
          <p:cNvSpPr/>
          <p:nvPr/>
        </p:nvSpPr>
        <p:spPr>
          <a:xfrm>
            <a:off x="10145520" y="1384920"/>
            <a:ext cx="436680" cy="436680"/>
          </a:xfrm>
          <a:prstGeom prst="ellipse">
            <a:avLst/>
          </a:prstGeom>
          <a:solidFill>
            <a:srgbClr val="e2f0d9"/>
          </a:solidFill>
          <a:ln w="255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pt-BR" sz="2100" spc="-1" strike="noStrike">
                <a:solidFill>
                  <a:srgbClr val="000000"/>
                </a:solidFill>
                <a:latin typeface="Calibri"/>
                <a:ea typeface="DejaVu Sans"/>
              </a:rPr>
              <a:t>A</a:t>
            </a:r>
            <a:endParaRPr b="0" lang="pt-PT" sz="2100" spc="-1" strike="noStrike">
              <a:latin typeface="Arial"/>
            </a:endParaRPr>
          </a:p>
        </p:txBody>
      </p:sp>
      <p:sp>
        <p:nvSpPr>
          <p:cNvPr id="1489" name="CustomShape 57"/>
          <p:cNvSpPr/>
          <p:nvPr/>
        </p:nvSpPr>
        <p:spPr>
          <a:xfrm>
            <a:off x="9185040" y="2995560"/>
            <a:ext cx="436680" cy="436680"/>
          </a:xfrm>
          <a:prstGeom prst="ellipse">
            <a:avLst/>
          </a:prstGeom>
          <a:solidFill>
            <a:srgbClr val="e2f0d9"/>
          </a:solidFill>
          <a:ln w="255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pt-BR" sz="2100" spc="-1" strike="noStrike">
                <a:solidFill>
                  <a:srgbClr val="000000"/>
                </a:solidFill>
                <a:latin typeface="Calibri"/>
                <a:ea typeface="DejaVu Sans"/>
              </a:rPr>
              <a:t>C</a:t>
            </a:r>
            <a:endParaRPr b="0" lang="pt-PT" sz="2100" spc="-1" strike="noStrike">
              <a:latin typeface="Arial"/>
            </a:endParaRPr>
          </a:p>
        </p:txBody>
      </p:sp>
      <p:sp>
        <p:nvSpPr>
          <p:cNvPr id="1490" name="CaixaDeTexto 132"/>
          <p:cNvSpPr/>
          <p:nvPr/>
        </p:nvSpPr>
        <p:spPr>
          <a:xfrm>
            <a:off x="6840000" y="5040000"/>
            <a:ext cx="5208120" cy="1002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Souza de Jesus V., Pantoja C., Manoel F., Alves G., Viterbo J. and Bezerra E. (2021). </a:t>
            </a:r>
            <a:r>
              <a:rPr b="1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Bio-Inspired Protocols for Embodied Multi-Agent Systems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.In Proceedings of the 13th International Conference on Agents and Artificial Intelligence - Volume 1: ICAART, ISBN 978-989-758-484-8, pages 312-320. DOI: 10.5220/0010257803120320</a:t>
            </a:r>
            <a:endParaRPr b="0" lang="pt-PT" sz="1200" spc="-1" strike="noStrike">
              <a:latin typeface="Arial"/>
            </a:endParaRPr>
          </a:p>
        </p:txBody>
      </p:sp>
      <p:sp>
        <p:nvSpPr>
          <p:cNvPr id="1491" name="Retângulo: Cantos Arredondados 5"/>
          <p:cNvSpPr/>
          <p:nvPr/>
        </p:nvSpPr>
        <p:spPr>
          <a:xfrm>
            <a:off x="8539560" y="2228040"/>
            <a:ext cx="3560400" cy="1522440"/>
          </a:xfrm>
          <a:prstGeom prst="roundRect">
            <a:avLst>
              <a:gd name="adj" fmla="val 16667"/>
            </a:avLst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2" name="Google Shape;95;p 8"/>
          <p:cNvSpPr/>
          <p:nvPr/>
        </p:nvSpPr>
        <p:spPr>
          <a:xfrm>
            <a:off x="154440" y="142920"/>
            <a:ext cx="12020400" cy="56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pt-BR" sz="3200" spc="-1" strike="noStrike">
                <a:solidFill>
                  <a:srgbClr val="ffffff"/>
                </a:solidFill>
                <a:latin typeface="Arial Rounded"/>
                <a:ea typeface="Arial Rounded"/>
              </a:rPr>
              <a:t>Swapping Physical Resources at Runtime</a:t>
            </a:r>
            <a:endParaRPr b="0" lang="pt-PT" sz="3200" spc="-1" strike="noStrike">
              <a:latin typeface="Arial"/>
            </a:endParaRPr>
          </a:p>
        </p:txBody>
      </p:sp>
      <p:sp>
        <p:nvSpPr>
          <p:cNvPr id="1493" name="Google Shape;96;p 6"/>
          <p:cNvSpPr/>
          <p:nvPr/>
        </p:nvSpPr>
        <p:spPr>
          <a:xfrm>
            <a:off x="6662520" y="3624480"/>
            <a:ext cx="115200" cy="636120"/>
          </a:xfrm>
          <a:prstGeom prst="leftBracket">
            <a:avLst>
              <a:gd name="adj" fmla="val 8333"/>
            </a:avLst>
          </a:prstGeom>
          <a:solidFill>
            <a:srgbClr val="ffffff"/>
          </a:solidFill>
          <a:ln w="126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94" name="Google Shape;97;p 6"/>
          <p:cNvSpPr/>
          <p:nvPr/>
        </p:nvSpPr>
        <p:spPr>
          <a:xfrm flipH="1">
            <a:off x="6473520" y="4054320"/>
            <a:ext cx="1573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495" name="Google Shape;108;p 8" descr="Diagrama&#10;&#10;Descrição gerada automaticamente"/>
          <p:cNvPicPr/>
          <p:nvPr/>
        </p:nvPicPr>
        <p:blipFill>
          <a:blip r:embed="rId1"/>
          <a:stretch/>
        </p:blipFill>
        <p:spPr>
          <a:xfrm>
            <a:off x="354960" y="1057320"/>
            <a:ext cx="6294960" cy="5012640"/>
          </a:xfrm>
          <a:prstGeom prst="rect">
            <a:avLst/>
          </a:prstGeom>
          <a:ln w="0">
            <a:noFill/>
          </a:ln>
        </p:spPr>
      </p:pic>
      <p:pic>
        <p:nvPicPr>
          <p:cNvPr id="1496" name="Google Shape;84;p 4" descr="Texto&#10;&#10;Descrição gerada automaticamente"/>
          <p:cNvPicPr/>
          <p:nvPr/>
        </p:nvPicPr>
        <p:blipFill>
          <a:blip r:embed="rId2"/>
          <a:stretch/>
        </p:blipFill>
        <p:spPr>
          <a:xfrm>
            <a:off x="8894160" y="2336760"/>
            <a:ext cx="2968200" cy="499680"/>
          </a:xfrm>
          <a:prstGeom prst="rect">
            <a:avLst/>
          </a:prstGeom>
          <a:ln w="0">
            <a:noFill/>
          </a:ln>
        </p:spPr>
      </p:pic>
      <p:sp>
        <p:nvSpPr>
          <p:cNvPr id="1497" name="Google Shape;86;p 6"/>
          <p:cNvSpPr/>
          <p:nvPr/>
        </p:nvSpPr>
        <p:spPr>
          <a:xfrm>
            <a:off x="6659280" y="948240"/>
            <a:ext cx="178560" cy="2480400"/>
          </a:xfrm>
          <a:prstGeom prst="leftBracket">
            <a:avLst>
              <a:gd name="adj" fmla="val 8333"/>
            </a:avLst>
          </a:prstGeom>
          <a:solidFill>
            <a:srgbClr val="ffffff"/>
          </a:solidFill>
          <a:ln w="126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98" name="Google Shape;87;p 6"/>
          <p:cNvSpPr/>
          <p:nvPr/>
        </p:nvSpPr>
        <p:spPr>
          <a:xfrm flipH="1">
            <a:off x="6470280" y="2274120"/>
            <a:ext cx="1573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499" name="Google Shape;88;p 5" descr="https://upload.wikimedia.org/wikipedia/commons/thumb/b/b8/Argonautesch%C3%ABff_Lorenzo_Costa_w.jpg/1221px-Argonautesch%C3%ABff_Lorenzo_Costa_w.jpg"/>
          <p:cNvPicPr/>
          <p:nvPr/>
        </p:nvPicPr>
        <p:blipFill>
          <a:blip r:embed="rId3"/>
          <a:srcRect l="0" t="0" r="47561" b="15934"/>
          <a:stretch/>
        </p:blipFill>
        <p:spPr>
          <a:xfrm>
            <a:off x="9336960" y="978120"/>
            <a:ext cx="681480" cy="877680"/>
          </a:xfrm>
          <a:prstGeom prst="rect">
            <a:avLst/>
          </a:prstGeom>
          <a:ln w="0">
            <a:noFill/>
          </a:ln>
        </p:spPr>
      </p:pic>
      <p:pic>
        <p:nvPicPr>
          <p:cNvPr id="1500" name="Google Shape;89;p 6" descr=""/>
          <p:cNvPicPr/>
          <p:nvPr/>
        </p:nvPicPr>
        <p:blipFill>
          <a:blip r:embed="rId4"/>
          <a:stretch/>
        </p:blipFill>
        <p:spPr>
          <a:xfrm>
            <a:off x="7108920" y="1050480"/>
            <a:ext cx="1517040" cy="571320"/>
          </a:xfrm>
          <a:prstGeom prst="rect">
            <a:avLst/>
          </a:prstGeom>
          <a:ln w="0">
            <a:noFill/>
          </a:ln>
        </p:spPr>
      </p:pic>
      <p:sp>
        <p:nvSpPr>
          <p:cNvPr id="1501" name="Google Shape;90;p 5"/>
          <p:cNvSpPr/>
          <p:nvPr/>
        </p:nvSpPr>
        <p:spPr>
          <a:xfrm>
            <a:off x="9342000" y="1899360"/>
            <a:ext cx="769320" cy="287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pt-BR" sz="1400" spc="-1" strike="noStrike">
                <a:solidFill>
                  <a:srgbClr val="000000"/>
                </a:solidFill>
                <a:latin typeface="Verdana"/>
                <a:ea typeface="Verdana"/>
              </a:rPr>
              <a:t>ARGO</a:t>
            </a:r>
            <a:endParaRPr b="0" lang="pt-PT" sz="1400" spc="-1" strike="noStrike">
              <a:latin typeface="Arial"/>
            </a:endParaRPr>
          </a:p>
        </p:txBody>
      </p:sp>
      <p:sp>
        <p:nvSpPr>
          <p:cNvPr id="1502" name="Google Shape;91;p 5"/>
          <p:cNvSpPr/>
          <p:nvPr/>
        </p:nvSpPr>
        <p:spPr>
          <a:xfrm>
            <a:off x="8834040" y="1093320"/>
            <a:ext cx="155880" cy="2364480"/>
          </a:xfrm>
          <a:prstGeom prst="leftBracket">
            <a:avLst>
              <a:gd name="adj" fmla="val 8333"/>
            </a:avLst>
          </a:prstGeom>
          <a:solidFill>
            <a:srgbClr val="ffffff"/>
          </a:solidFill>
          <a:ln w="126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03" name="Google Shape;92;p 5"/>
          <p:cNvSpPr/>
          <p:nvPr/>
        </p:nvSpPr>
        <p:spPr>
          <a:xfrm flipH="1">
            <a:off x="8654400" y="1364760"/>
            <a:ext cx="1573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04" name="Google Shape;93;p 4"/>
          <p:cNvSpPr/>
          <p:nvPr/>
        </p:nvSpPr>
        <p:spPr>
          <a:xfrm>
            <a:off x="9536760" y="3416760"/>
            <a:ext cx="1819440" cy="287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pt-BR" sz="1400" spc="-1" strike="noStrike">
                <a:solidFill>
                  <a:srgbClr val="000000"/>
                </a:solidFill>
                <a:latin typeface="Verdana"/>
                <a:ea typeface="Verdana"/>
              </a:rPr>
              <a:t>Communicators</a:t>
            </a:r>
            <a:endParaRPr b="0" lang="pt-PT" sz="1400" spc="-1" strike="noStrike">
              <a:latin typeface="Arial"/>
            </a:endParaRPr>
          </a:p>
        </p:txBody>
      </p:sp>
      <p:sp>
        <p:nvSpPr>
          <p:cNvPr id="1505" name="Google Shape;94;p 1"/>
          <p:cNvSpPr/>
          <p:nvPr/>
        </p:nvSpPr>
        <p:spPr>
          <a:xfrm>
            <a:off x="9246240" y="2901960"/>
            <a:ext cx="2256120" cy="50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pt-BR" sz="1400" spc="-1" strike="noStrike">
                <a:solidFill>
                  <a:srgbClr val="000000"/>
                </a:solidFill>
                <a:latin typeface="Verdana"/>
                <a:ea typeface="Verdana"/>
              </a:rPr>
              <a:t>Bio-Inspired Protocols</a:t>
            </a:r>
            <a:endParaRPr b="0" lang="pt-PT" sz="1400" spc="-1" strike="noStrike">
              <a:latin typeface="Arial"/>
            </a:endParaRPr>
          </a:p>
        </p:txBody>
      </p:sp>
      <p:sp>
        <p:nvSpPr>
          <p:cNvPr id="1506" name="CaixaDeTexto 133"/>
          <p:cNvSpPr/>
          <p:nvPr/>
        </p:nvSpPr>
        <p:spPr>
          <a:xfrm>
            <a:off x="6840000" y="5148000"/>
            <a:ext cx="5208120" cy="1002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Lazarin, N.; Pantoja, C. and Viterbo, J. (2023). </a:t>
            </a:r>
            <a:r>
              <a:rPr b="1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Swapping Physical Resources at Runtime in Embedded MultiAgent Systems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. In Proceedings of the 15th International Conference on Agents and Artificial Intelligence - Volume 1: ICAART; ISBN 978-989-758-623-1; ISSN 2184-433X, SciTePress, pages 93-104. DOI: 10.5220/0011750700003393</a:t>
            </a:r>
            <a:endParaRPr b="0" lang="pt-PT" sz="1200" spc="-1" strike="noStrike">
              <a:latin typeface="Arial"/>
            </a:endParaRPr>
          </a:p>
        </p:txBody>
      </p:sp>
      <p:sp>
        <p:nvSpPr>
          <p:cNvPr id="1507" name="CustomShape 58"/>
          <p:cNvSpPr/>
          <p:nvPr/>
        </p:nvSpPr>
        <p:spPr>
          <a:xfrm>
            <a:off x="7412760" y="1682280"/>
            <a:ext cx="436680" cy="436680"/>
          </a:xfrm>
          <a:prstGeom prst="ellipse">
            <a:avLst/>
          </a:prstGeom>
          <a:solidFill>
            <a:srgbClr val="e2f0d9"/>
          </a:solidFill>
          <a:ln w="255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pt-BR" sz="1600" spc="-1" strike="noStrike">
                <a:solidFill>
                  <a:srgbClr val="000000"/>
                </a:solidFill>
                <a:latin typeface="Calibri"/>
                <a:ea typeface="DejaVu Sans"/>
              </a:rPr>
              <a:t>J</a:t>
            </a:r>
            <a:endParaRPr b="0" lang="pt-PT" sz="1600" spc="-1" strike="noStrike">
              <a:latin typeface="Arial"/>
            </a:endParaRPr>
          </a:p>
        </p:txBody>
      </p:sp>
      <p:sp>
        <p:nvSpPr>
          <p:cNvPr id="1508" name="CustomShape 59"/>
          <p:cNvSpPr/>
          <p:nvPr/>
        </p:nvSpPr>
        <p:spPr>
          <a:xfrm>
            <a:off x="10145520" y="1384920"/>
            <a:ext cx="436680" cy="436680"/>
          </a:xfrm>
          <a:prstGeom prst="ellipse">
            <a:avLst/>
          </a:prstGeom>
          <a:solidFill>
            <a:srgbClr val="e2f0d9"/>
          </a:solidFill>
          <a:ln w="255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pt-BR" sz="2100" spc="-1" strike="noStrike">
                <a:solidFill>
                  <a:srgbClr val="000000"/>
                </a:solidFill>
                <a:latin typeface="Calibri"/>
                <a:ea typeface="DejaVu Sans"/>
              </a:rPr>
              <a:t>A</a:t>
            </a:r>
            <a:endParaRPr b="0" lang="pt-PT" sz="2100" spc="-1" strike="noStrike">
              <a:latin typeface="Arial"/>
            </a:endParaRPr>
          </a:p>
        </p:txBody>
      </p:sp>
      <p:sp>
        <p:nvSpPr>
          <p:cNvPr id="1509" name="CustomShape 60"/>
          <p:cNvSpPr/>
          <p:nvPr/>
        </p:nvSpPr>
        <p:spPr>
          <a:xfrm>
            <a:off x="9185040" y="2995560"/>
            <a:ext cx="436680" cy="436680"/>
          </a:xfrm>
          <a:prstGeom prst="ellipse">
            <a:avLst/>
          </a:prstGeom>
          <a:solidFill>
            <a:srgbClr val="e2f0d9"/>
          </a:solidFill>
          <a:ln w="255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pt-BR" sz="2100" spc="-1" strike="noStrike">
                <a:solidFill>
                  <a:srgbClr val="000000"/>
                </a:solidFill>
                <a:latin typeface="Calibri"/>
                <a:ea typeface="DejaVu Sans"/>
              </a:rPr>
              <a:t>C</a:t>
            </a:r>
            <a:endParaRPr b="0" lang="pt-PT" sz="2100" spc="-1" strike="noStrike">
              <a:latin typeface="Arial"/>
            </a:endParaRPr>
          </a:p>
        </p:txBody>
      </p:sp>
      <p:pic>
        <p:nvPicPr>
          <p:cNvPr id="1510" name="" descr=""/>
          <p:cNvPicPr/>
          <p:nvPr/>
        </p:nvPicPr>
        <p:blipFill>
          <a:blip r:embed="rId5"/>
          <a:stretch/>
        </p:blipFill>
        <p:spPr>
          <a:xfrm>
            <a:off x="8402760" y="4104000"/>
            <a:ext cx="3681360" cy="1068120"/>
          </a:xfrm>
          <a:prstGeom prst="rect">
            <a:avLst/>
          </a:prstGeom>
          <a:ln w="0">
            <a:noFill/>
          </a:ln>
        </p:spPr>
      </p:pic>
      <p:pic>
        <p:nvPicPr>
          <p:cNvPr id="1511" name="Google Shape;98;p 6" descr=""/>
          <p:cNvPicPr/>
          <p:nvPr/>
        </p:nvPicPr>
        <p:blipFill>
          <a:blip r:embed="rId6"/>
          <a:stretch/>
        </p:blipFill>
        <p:spPr>
          <a:xfrm>
            <a:off x="6973200" y="3582360"/>
            <a:ext cx="1852560" cy="704160"/>
          </a:xfrm>
          <a:prstGeom prst="rect">
            <a:avLst/>
          </a:prstGeom>
          <a:ln w="0">
            <a:noFill/>
          </a:ln>
        </p:spPr>
      </p:pic>
      <p:sp>
        <p:nvSpPr>
          <p:cNvPr id="1512" name="Retângulo: Cantos Arredondados 6"/>
          <p:cNvSpPr/>
          <p:nvPr/>
        </p:nvSpPr>
        <p:spPr>
          <a:xfrm>
            <a:off x="4860000" y="1532160"/>
            <a:ext cx="1610640" cy="2782440"/>
          </a:xfrm>
          <a:prstGeom prst="roundRect">
            <a:avLst>
              <a:gd name="adj" fmla="val 16667"/>
            </a:avLst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3" name="" descr=""/>
          <p:cNvPicPr/>
          <p:nvPr/>
        </p:nvPicPr>
        <p:blipFill>
          <a:blip r:embed="rId1"/>
          <a:stretch/>
        </p:blipFill>
        <p:spPr>
          <a:xfrm>
            <a:off x="8403120" y="4104000"/>
            <a:ext cx="3681360" cy="1068120"/>
          </a:xfrm>
          <a:prstGeom prst="rect">
            <a:avLst/>
          </a:prstGeom>
          <a:ln w="0">
            <a:noFill/>
          </a:ln>
        </p:spPr>
      </p:pic>
      <p:sp>
        <p:nvSpPr>
          <p:cNvPr id="1514" name="Google Shape;95;p 30"/>
          <p:cNvSpPr/>
          <p:nvPr/>
        </p:nvSpPr>
        <p:spPr>
          <a:xfrm>
            <a:off x="154440" y="142920"/>
            <a:ext cx="12020400" cy="56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pt-BR" sz="3200" spc="-1" strike="noStrike">
                <a:solidFill>
                  <a:srgbClr val="ffffff"/>
                </a:solidFill>
                <a:latin typeface="Arial Rounded"/>
                <a:ea typeface="Arial Rounded"/>
              </a:rPr>
              <a:t>Jason Embedded and Packages</a:t>
            </a:r>
            <a:endParaRPr b="0" lang="pt-PT" sz="3200" spc="-1" strike="noStrike">
              <a:latin typeface="Arial"/>
            </a:endParaRPr>
          </a:p>
        </p:txBody>
      </p:sp>
      <p:sp>
        <p:nvSpPr>
          <p:cNvPr id="1515" name="Google Shape;96;p 5"/>
          <p:cNvSpPr/>
          <p:nvPr/>
        </p:nvSpPr>
        <p:spPr>
          <a:xfrm>
            <a:off x="6662520" y="3624480"/>
            <a:ext cx="115200" cy="636120"/>
          </a:xfrm>
          <a:prstGeom prst="leftBracket">
            <a:avLst>
              <a:gd name="adj" fmla="val 8333"/>
            </a:avLst>
          </a:prstGeom>
          <a:solidFill>
            <a:srgbClr val="ffffff"/>
          </a:solidFill>
          <a:ln w="126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16" name="Google Shape;97;p 5"/>
          <p:cNvSpPr/>
          <p:nvPr/>
        </p:nvSpPr>
        <p:spPr>
          <a:xfrm flipH="1">
            <a:off x="6473520" y="4054320"/>
            <a:ext cx="1573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517" name="Google Shape;98;p 5" descr=""/>
          <p:cNvPicPr/>
          <p:nvPr/>
        </p:nvPicPr>
        <p:blipFill>
          <a:blip r:embed="rId2"/>
          <a:stretch/>
        </p:blipFill>
        <p:spPr>
          <a:xfrm>
            <a:off x="6973200" y="3582360"/>
            <a:ext cx="1852560" cy="704160"/>
          </a:xfrm>
          <a:prstGeom prst="rect">
            <a:avLst/>
          </a:prstGeom>
          <a:ln w="0">
            <a:noFill/>
          </a:ln>
        </p:spPr>
      </p:pic>
      <p:pic>
        <p:nvPicPr>
          <p:cNvPr id="1518" name="Google Shape;108;p 7" descr="Diagrama&#10;&#10;Descrição gerada automaticamente"/>
          <p:cNvPicPr/>
          <p:nvPr/>
        </p:nvPicPr>
        <p:blipFill>
          <a:blip r:embed="rId3"/>
          <a:stretch/>
        </p:blipFill>
        <p:spPr>
          <a:xfrm>
            <a:off x="354960" y="1057320"/>
            <a:ext cx="6294960" cy="5012640"/>
          </a:xfrm>
          <a:prstGeom prst="rect">
            <a:avLst/>
          </a:prstGeom>
          <a:ln w="0">
            <a:noFill/>
          </a:ln>
        </p:spPr>
      </p:pic>
      <p:pic>
        <p:nvPicPr>
          <p:cNvPr id="1519" name="Google Shape;84;p 3" descr="Texto&#10;&#10;Descrição gerada automaticamente"/>
          <p:cNvPicPr/>
          <p:nvPr/>
        </p:nvPicPr>
        <p:blipFill>
          <a:blip r:embed="rId4"/>
          <a:stretch/>
        </p:blipFill>
        <p:spPr>
          <a:xfrm>
            <a:off x="8894160" y="2336760"/>
            <a:ext cx="2968200" cy="499680"/>
          </a:xfrm>
          <a:prstGeom prst="rect">
            <a:avLst/>
          </a:prstGeom>
          <a:ln w="0">
            <a:noFill/>
          </a:ln>
        </p:spPr>
      </p:pic>
      <p:sp>
        <p:nvSpPr>
          <p:cNvPr id="1520" name="Google Shape;86;p 8"/>
          <p:cNvSpPr/>
          <p:nvPr/>
        </p:nvSpPr>
        <p:spPr>
          <a:xfrm>
            <a:off x="6659280" y="948240"/>
            <a:ext cx="178560" cy="2480400"/>
          </a:xfrm>
          <a:prstGeom prst="leftBracket">
            <a:avLst>
              <a:gd name="adj" fmla="val 8333"/>
            </a:avLst>
          </a:prstGeom>
          <a:solidFill>
            <a:srgbClr val="ffffff"/>
          </a:solidFill>
          <a:ln w="126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21" name="Google Shape;87;p 8"/>
          <p:cNvSpPr/>
          <p:nvPr/>
        </p:nvSpPr>
        <p:spPr>
          <a:xfrm flipH="1">
            <a:off x="6470280" y="2274120"/>
            <a:ext cx="1573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522" name="Google Shape;88;p 4" descr="https://upload.wikimedia.org/wikipedia/commons/thumb/b/b8/Argonautesch%C3%ABff_Lorenzo_Costa_w.jpg/1221px-Argonautesch%C3%ABff_Lorenzo_Costa_w.jpg"/>
          <p:cNvPicPr/>
          <p:nvPr/>
        </p:nvPicPr>
        <p:blipFill>
          <a:blip r:embed="rId5"/>
          <a:srcRect l="0" t="0" r="47561" b="15934"/>
          <a:stretch/>
        </p:blipFill>
        <p:spPr>
          <a:xfrm>
            <a:off x="9336960" y="978120"/>
            <a:ext cx="681480" cy="877680"/>
          </a:xfrm>
          <a:prstGeom prst="rect">
            <a:avLst/>
          </a:prstGeom>
          <a:ln w="0">
            <a:noFill/>
          </a:ln>
        </p:spPr>
      </p:pic>
      <p:pic>
        <p:nvPicPr>
          <p:cNvPr id="1523" name="Google Shape;89;p 8" descr=""/>
          <p:cNvPicPr/>
          <p:nvPr/>
        </p:nvPicPr>
        <p:blipFill>
          <a:blip r:embed="rId6"/>
          <a:stretch/>
        </p:blipFill>
        <p:spPr>
          <a:xfrm>
            <a:off x="7108920" y="1050480"/>
            <a:ext cx="1517040" cy="571320"/>
          </a:xfrm>
          <a:prstGeom prst="rect">
            <a:avLst/>
          </a:prstGeom>
          <a:ln w="0">
            <a:noFill/>
          </a:ln>
        </p:spPr>
      </p:pic>
      <p:sp>
        <p:nvSpPr>
          <p:cNvPr id="1524" name="Google Shape;90;p 4"/>
          <p:cNvSpPr/>
          <p:nvPr/>
        </p:nvSpPr>
        <p:spPr>
          <a:xfrm>
            <a:off x="9342000" y="1899360"/>
            <a:ext cx="769320" cy="287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pt-BR" sz="1400" spc="-1" strike="noStrike">
                <a:solidFill>
                  <a:srgbClr val="000000"/>
                </a:solidFill>
                <a:latin typeface="Verdana"/>
                <a:ea typeface="Verdana"/>
              </a:rPr>
              <a:t>ARGO</a:t>
            </a:r>
            <a:endParaRPr b="0" lang="pt-PT" sz="1400" spc="-1" strike="noStrike">
              <a:latin typeface="Arial"/>
            </a:endParaRPr>
          </a:p>
        </p:txBody>
      </p:sp>
      <p:sp>
        <p:nvSpPr>
          <p:cNvPr id="1525" name="Google Shape;91;p 4"/>
          <p:cNvSpPr/>
          <p:nvPr/>
        </p:nvSpPr>
        <p:spPr>
          <a:xfrm>
            <a:off x="8834040" y="1093320"/>
            <a:ext cx="155880" cy="2364480"/>
          </a:xfrm>
          <a:prstGeom prst="leftBracket">
            <a:avLst>
              <a:gd name="adj" fmla="val 8333"/>
            </a:avLst>
          </a:prstGeom>
          <a:solidFill>
            <a:srgbClr val="ffffff"/>
          </a:solidFill>
          <a:ln w="126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26" name="Google Shape;92;p 4"/>
          <p:cNvSpPr/>
          <p:nvPr/>
        </p:nvSpPr>
        <p:spPr>
          <a:xfrm flipH="1">
            <a:off x="8654400" y="1364760"/>
            <a:ext cx="1573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27" name="Google Shape;93;p 3"/>
          <p:cNvSpPr/>
          <p:nvPr/>
        </p:nvSpPr>
        <p:spPr>
          <a:xfrm>
            <a:off x="9536760" y="3416760"/>
            <a:ext cx="1819440" cy="287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pt-BR" sz="1400" spc="-1" strike="noStrike">
                <a:solidFill>
                  <a:srgbClr val="000000"/>
                </a:solidFill>
                <a:latin typeface="Verdana"/>
                <a:ea typeface="Verdana"/>
              </a:rPr>
              <a:t>Communicators</a:t>
            </a:r>
            <a:endParaRPr b="0" lang="pt-PT" sz="1400" spc="-1" strike="noStrike">
              <a:latin typeface="Arial"/>
            </a:endParaRPr>
          </a:p>
        </p:txBody>
      </p:sp>
      <p:sp>
        <p:nvSpPr>
          <p:cNvPr id="1528" name="Google Shape;94;p 4"/>
          <p:cNvSpPr/>
          <p:nvPr/>
        </p:nvSpPr>
        <p:spPr>
          <a:xfrm>
            <a:off x="9246240" y="2901960"/>
            <a:ext cx="2256120" cy="50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pt-BR" sz="1400" spc="-1" strike="noStrike">
                <a:solidFill>
                  <a:srgbClr val="000000"/>
                </a:solidFill>
                <a:latin typeface="Verdana"/>
                <a:ea typeface="Verdana"/>
              </a:rPr>
              <a:t>Bio-Inspired Protocols</a:t>
            </a:r>
            <a:endParaRPr b="0" lang="pt-PT" sz="1400" spc="-1" strike="noStrike">
              <a:latin typeface="Arial"/>
            </a:endParaRPr>
          </a:p>
        </p:txBody>
      </p:sp>
      <p:sp>
        <p:nvSpPr>
          <p:cNvPr id="1529" name="CaixaDeTexto 134"/>
          <p:cNvSpPr/>
          <p:nvPr/>
        </p:nvSpPr>
        <p:spPr>
          <a:xfrm>
            <a:off x="6840000" y="5220000"/>
            <a:ext cx="5208120" cy="1002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PANTOJA, CARLOS EDUARDO; JESUS, VINICIUS SOUZA; LAZARIN, NILSON MORI; VITERBO, JOSÉ. </a:t>
            </a:r>
            <a:r>
              <a:rPr b="1" i="1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A Spin-off Version of Jason for IoT and Embedded Multiagent Systems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. In : Proceedings of the 12nd Brazilian Conference on Intelligent Systems, BRACIS 2023, Belo Horizonte, Brazil, 2023</a:t>
            </a:r>
            <a:endParaRPr b="0" lang="pt-PT" sz="1200" spc="-1" strike="noStrike">
              <a:latin typeface="Arial"/>
            </a:endParaRPr>
          </a:p>
        </p:txBody>
      </p:sp>
      <p:sp>
        <p:nvSpPr>
          <p:cNvPr id="1530" name="CustomShape 61"/>
          <p:cNvSpPr/>
          <p:nvPr/>
        </p:nvSpPr>
        <p:spPr>
          <a:xfrm>
            <a:off x="7412760" y="1682280"/>
            <a:ext cx="436680" cy="436680"/>
          </a:xfrm>
          <a:prstGeom prst="ellipse">
            <a:avLst/>
          </a:prstGeom>
          <a:solidFill>
            <a:srgbClr val="e2f0d9"/>
          </a:solidFill>
          <a:ln w="255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pt-BR" sz="1600" spc="-1" strike="noStrike">
                <a:solidFill>
                  <a:srgbClr val="000000"/>
                </a:solidFill>
                <a:latin typeface="Calibri"/>
                <a:ea typeface="DejaVu Sans"/>
              </a:rPr>
              <a:t>J</a:t>
            </a:r>
            <a:endParaRPr b="0" lang="pt-PT" sz="1600" spc="-1" strike="noStrike">
              <a:latin typeface="Arial"/>
            </a:endParaRPr>
          </a:p>
        </p:txBody>
      </p:sp>
      <p:sp>
        <p:nvSpPr>
          <p:cNvPr id="1531" name="CustomShape 62"/>
          <p:cNvSpPr/>
          <p:nvPr/>
        </p:nvSpPr>
        <p:spPr>
          <a:xfrm>
            <a:off x="10145520" y="1384920"/>
            <a:ext cx="436680" cy="436680"/>
          </a:xfrm>
          <a:prstGeom prst="ellipse">
            <a:avLst/>
          </a:prstGeom>
          <a:solidFill>
            <a:srgbClr val="e2f0d9"/>
          </a:solidFill>
          <a:ln w="255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pt-BR" sz="2100" spc="-1" strike="noStrike">
                <a:solidFill>
                  <a:srgbClr val="000000"/>
                </a:solidFill>
                <a:latin typeface="Calibri"/>
                <a:ea typeface="DejaVu Sans"/>
              </a:rPr>
              <a:t>A</a:t>
            </a:r>
            <a:endParaRPr b="0" lang="pt-PT" sz="2100" spc="-1" strike="noStrike">
              <a:latin typeface="Arial"/>
            </a:endParaRPr>
          </a:p>
        </p:txBody>
      </p:sp>
      <p:sp>
        <p:nvSpPr>
          <p:cNvPr id="1532" name="CustomShape 63"/>
          <p:cNvSpPr/>
          <p:nvPr/>
        </p:nvSpPr>
        <p:spPr>
          <a:xfrm>
            <a:off x="9185040" y="2995560"/>
            <a:ext cx="436680" cy="436680"/>
          </a:xfrm>
          <a:prstGeom prst="ellipse">
            <a:avLst/>
          </a:prstGeom>
          <a:solidFill>
            <a:srgbClr val="e2f0d9"/>
          </a:solidFill>
          <a:ln w="255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pt-BR" sz="2100" spc="-1" strike="noStrike">
                <a:solidFill>
                  <a:srgbClr val="000000"/>
                </a:solidFill>
                <a:latin typeface="Calibri"/>
                <a:ea typeface="DejaVu Sans"/>
              </a:rPr>
              <a:t>C</a:t>
            </a:r>
            <a:endParaRPr b="0" lang="pt-PT" sz="2100" spc="-1" strike="noStrike">
              <a:latin typeface="Arial"/>
            </a:endParaRPr>
          </a:p>
        </p:txBody>
      </p:sp>
      <p:sp>
        <p:nvSpPr>
          <p:cNvPr id="1533" name="Retângulo: Cantos Arredondados 7"/>
          <p:cNvSpPr/>
          <p:nvPr/>
        </p:nvSpPr>
        <p:spPr>
          <a:xfrm>
            <a:off x="6120000" y="900000"/>
            <a:ext cx="5979960" cy="4170600"/>
          </a:xfrm>
          <a:prstGeom prst="roundRect">
            <a:avLst>
              <a:gd name="adj" fmla="val 16667"/>
            </a:avLst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4" name="Google Shape;95;p 27"/>
          <p:cNvSpPr/>
          <p:nvPr/>
        </p:nvSpPr>
        <p:spPr>
          <a:xfrm>
            <a:off x="154440" y="142920"/>
            <a:ext cx="12020400" cy="56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pt-BR" sz="3200" spc="-1" strike="noStrike">
                <a:solidFill>
                  <a:srgbClr val="ffffff"/>
                </a:solidFill>
                <a:latin typeface="Arial Rounded"/>
                <a:ea typeface="Arial Rounded"/>
              </a:rPr>
              <a:t>ChonIDE</a:t>
            </a:r>
            <a:endParaRPr b="0" lang="pt-PT" sz="3200" spc="-1" strike="noStrike">
              <a:latin typeface="Arial"/>
            </a:endParaRPr>
          </a:p>
        </p:txBody>
      </p:sp>
      <p:pic>
        <p:nvPicPr>
          <p:cNvPr id="1535" name="Google Shape;108;p 10" descr="Diagrama&#10;&#10;Descrição gerada automaticamente"/>
          <p:cNvPicPr/>
          <p:nvPr/>
        </p:nvPicPr>
        <p:blipFill>
          <a:blip r:embed="rId1"/>
          <a:stretch/>
        </p:blipFill>
        <p:spPr>
          <a:xfrm>
            <a:off x="354960" y="1057320"/>
            <a:ext cx="6294960" cy="5012640"/>
          </a:xfrm>
          <a:prstGeom prst="rect">
            <a:avLst/>
          </a:prstGeom>
          <a:ln w="0">
            <a:noFill/>
          </a:ln>
        </p:spPr>
      </p:pic>
      <p:sp>
        <p:nvSpPr>
          <p:cNvPr id="1536" name="Google Shape;86;p 7"/>
          <p:cNvSpPr/>
          <p:nvPr/>
        </p:nvSpPr>
        <p:spPr>
          <a:xfrm>
            <a:off x="6659280" y="948240"/>
            <a:ext cx="178560" cy="4259880"/>
          </a:xfrm>
          <a:prstGeom prst="leftBracket">
            <a:avLst>
              <a:gd name="adj" fmla="val 8333"/>
            </a:avLst>
          </a:prstGeom>
          <a:solidFill>
            <a:srgbClr val="ffffff"/>
          </a:solidFill>
          <a:ln w="126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37" name="Google Shape;87;p 7"/>
          <p:cNvSpPr/>
          <p:nvPr/>
        </p:nvSpPr>
        <p:spPr>
          <a:xfrm flipH="1">
            <a:off x="6470280" y="3066120"/>
            <a:ext cx="1573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38" name="CaixaDeTexto 135"/>
          <p:cNvSpPr/>
          <p:nvPr/>
        </p:nvSpPr>
        <p:spPr>
          <a:xfrm>
            <a:off x="6480000" y="5184000"/>
            <a:ext cx="5568120" cy="1094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100" spc="-1" strike="noStrike">
                <a:solidFill>
                  <a:srgbClr val="000000"/>
                </a:solidFill>
                <a:latin typeface="Arial"/>
                <a:ea typeface="Arial"/>
              </a:rPr>
              <a:t>Souza de Jesus, V., Mori Lazarin, N., Pantoja, C.E., Vaz Alves, G., Ramos Alves de Lima, G., Viterbo, J. (2023). </a:t>
            </a:r>
            <a:r>
              <a:rPr b="1" lang="en-US" sz="1100" spc="-1" strike="noStrike">
                <a:solidFill>
                  <a:srgbClr val="000000"/>
                </a:solidFill>
                <a:latin typeface="Arial"/>
                <a:ea typeface="Arial"/>
              </a:rPr>
              <a:t>An IDE to Support the Development of Embedded Multi-Agent Systems</a:t>
            </a:r>
            <a:r>
              <a:rPr b="0" lang="en-US" sz="1100" spc="-1" strike="noStrike">
                <a:solidFill>
                  <a:srgbClr val="000000"/>
                </a:solidFill>
                <a:latin typeface="Arial"/>
                <a:ea typeface="Arial"/>
              </a:rPr>
              <a:t>. In: Mathieu, P., Dignum, F., Novais, P., De la Prieta, F. (eds) Advances in Practical Applications of Agents, Multi-Agent Systems, and Cognitive Mimetics. The PAAMS Collection. PAAMS 2023. Lecture Notes in Computer Science(), vol 13955. Springer, Cham. https://doi.org/10.1007/978-3-031-37616-0_29</a:t>
            </a:r>
            <a:endParaRPr b="0" lang="pt-PT" sz="1100" spc="-1" strike="noStrike">
              <a:latin typeface="Arial"/>
            </a:endParaRPr>
          </a:p>
        </p:txBody>
      </p:sp>
      <p:pic>
        <p:nvPicPr>
          <p:cNvPr id="1539" name="" descr=""/>
          <p:cNvPicPr/>
          <p:nvPr/>
        </p:nvPicPr>
        <p:blipFill>
          <a:blip r:embed="rId2"/>
          <a:stretch/>
        </p:blipFill>
        <p:spPr>
          <a:xfrm>
            <a:off x="6696000" y="1397880"/>
            <a:ext cx="5449320" cy="3591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0" name="Imagem 5_1" descr=""/>
          <p:cNvPicPr/>
          <p:nvPr/>
        </p:nvPicPr>
        <p:blipFill>
          <a:blip r:embed="rId1"/>
          <a:stretch/>
        </p:blipFill>
        <p:spPr>
          <a:xfrm>
            <a:off x="9675720" y="5257440"/>
            <a:ext cx="2249280" cy="596880"/>
          </a:xfrm>
          <a:prstGeom prst="rect">
            <a:avLst/>
          </a:prstGeom>
          <a:ln w="0">
            <a:noFill/>
          </a:ln>
        </p:spPr>
      </p:pic>
      <p:sp>
        <p:nvSpPr>
          <p:cNvPr id="1541" name="CustomShape 1"/>
          <p:cNvSpPr/>
          <p:nvPr/>
        </p:nvSpPr>
        <p:spPr>
          <a:xfrm>
            <a:off x="3825360" y="1684080"/>
            <a:ext cx="4532040" cy="820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en-US" sz="4800" spc="-1" strike="noStrike">
                <a:solidFill>
                  <a:srgbClr val="1f4e79"/>
                </a:solidFill>
                <a:latin typeface="Arial Rounded MT Bold"/>
                <a:ea typeface="DejaVu Sans"/>
              </a:rPr>
              <a:t>OBRIGADO!</a:t>
            </a:r>
            <a:endParaRPr b="0" lang="pt-PT" sz="4800" spc="-1" strike="noStrike">
              <a:latin typeface="Arial"/>
            </a:endParaRPr>
          </a:p>
        </p:txBody>
      </p:sp>
      <p:sp>
        <p:nvSpPr>
          <p:cNvPr id="1542" name="CustomShape 2"/>
          <p:cNvSpPr/>
          <p:nvPr/>
        </p:nvSpPr>
        <p:spPr>
          <a:xfrm>
            <a:off x="4170600" y="2448360"/>
            <a:ext cx="3812760" cy="1309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pt-BR" sz="2000" spc="-1" strike="noStrike">
                <a:solidFill>
                  <a:srgbClr val="1f4e79"/>
                </a:solidFill>
                <a:latin typeface="Verdana"/>
                <a:ea typeface="Verdana"/>
              </a:rPr>
              <a:t>pantoja@cefet-rj.br</a:t>
            </a:r>
            <a:endParaRPr b="0" lang="pt-PT" sz="20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1" lang="pt-BR" sz="2000" spc="-1" strike="noStrike">
                <a:solidFill>
                  <a:srgbClr val="1f4e79"/>
                </a:solidFill>
                <a:latin typeface="Verdana"/>
                <a:ea typeface="Verdana"/>
              </a:rPr>
              <a:t>nilson.lazarin@cefet-rj.br</a:t>
            </a:r>
            <a:endParaRPr b="0" lang="pt-PT" sz="20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1" lang="pt-BR" sz="2000" spc="-1" strike="noStrike">
                <a:solidFill>
                  <a:srgbClr val="1f4e79"/>
                </a:solidFill>
                <a:latin typeface="Verdana"/>
                <a:ea typeface="Verdana"/>
              </a:rPr>
              <a:t>vsjesus@id.uff.br</a:t>
            </a:r>
            <a:endParaRPr b="0" lang="pt-PT" sz="20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1" lang="pt-BR" sz="2000" spc="-1" strike="noStrike">
                <a:solidFill>
                  <a:srgbClr val="1f4e79"/>
                </a:solidFill>
                <a:latin typeface="Verdana"/>
                <a:ea typeface="Verdana"/>
              </a:rPr>
              <a:t>fabiancpbm@gmail.com</a:t>
            </a:r>
            <a:endParaRPr b="0" lang="pt-PT" sz="2000" spc="-1" strike="noStrike">
              <a:latin typeface="Arial"/>
            </a:endParaRPr>
          </a:p>
        </p:txBody>
      </p:sp>
      <p:sp>
        <p:nvSpPr>
          <p:cNvPr id="1543" name="CustomShape 3"/>
          <p:cNvSpPr/>
          <p:nvPr/>
        </p:nvSpPr>
        <p:spPr>
          <a:xfrm>
            <a:off x="154440" y="142920"/>
            <a:ext cx="12030120" cy="57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Arial Rounded MT Bold"/>
                <a:ea typeface="DejaVu Sans"/>
              </a:rPr>
              <a:t>Agradecimentos</a:t>
            </a:r>
            <a:endParaRPr b="0" lang="pt-PT" sz="3200" spc="-1" strike="noStrike">
              <a:latin typeface="Arial"/>
            </a:endParaRPr>
          </a:p>
        </p:txBody>
      </p:sp>
      <p:pic>
        <p:nvPicPr>
          <p:cNvPr id="1544" name="Google Shape;57;p13" descr=""/>
          <p:cNvPicPr/>
          <p:nvPr/>
        </p:nvPicPr>
        <p:blipFill>
          <a:blip r:embed="rId2"/>
          <a:stretch/>
        </p:blipFill>
        <p:spPr>
          <a:xfrm>
            <a:off x="5201640" y="4656960"/>
            <a:ext cx="1792440" cy="1283760"/>
          </a:xfrm>
          <a:prstGeom prst="rect">
            <a:avLst/>
          </a:prstGeom>
          <a:ln w="0">
            <a:noFill/>
          </a:ln>
        </p:spPr>
      </p:pic>
      <p:pic>
        <p:nvPicPr>
          <p:cNvPr id="1545" name="Imagem 4" descr=""/>
          <p:cNvPicPr/>
          <p:nvPr/>
        </p:nvPicPr>
        <p:blipFill>
          <a:blip r:embed="rId3"/>
          <a:stretch/>
        </p:blipFill>
        <p:spPr>
          <a:xfrm>
            <a:off x="7608600" y="5131800"/>
            <a:ext cx="1503720" cy="767160"/>
          </a:xfrm>
          <a:prstGeom prst="rect">
            <a:avLst/>
          </a:prstGeom>
          <a:ln w="0">
            <a:noFill/>
          </a:ln>
        </p:spPr>
      </p:pic>
      <p:pic>
        <p:nvPicPr>
          <p:cNvPr id="1546" name="Imagem 6" descr=""/>
          <p:cNvPicPr/>
          <p:nvPr/>
        </p:nvPicPr>
        <p:blipFill>
          <a:blip r:embed="rId4"/>
          <a:stretch/>
        </p:blipFill>
        <p:spPr>
          <a:xfrm>
            <a:off x="10917000" y="-4680"/>
            <a:ext cx="1144440" cy="914040"/>
          </a:xfrm>
          <a:prstGeom prst="rect">
            <a:avLst/>
          </a:prstGeom>
          <a:ln w="0">
            <a:noFill/>
          </a:ln>
        </p:spPr>
      </p:pic>
      <p:pic>
        <p:nvPicPr>
          <p:cNvPr id="1547" name="Imagem 8" descr=""/>
          <p:cNvPicPr/>
          <p:nvPr/>
        </p:nvPicPr>
        <p:blipFill>
          <a:blip r:embed="rId5"/>
          <a:stretch/>
        </p:blipFill>
        <p:spPr>
          <a:xfrm>
            <a:off x="217440" y="4214160"/>
            <a:ext cx="1871280" cy="1841760"/>
          </a:xfrm>
          <a:prstGeom prst="rect">
            <a:avLst/>
          </a:prstGeom>
          <a:ln w="0">
            <a:noFill/>
          </a:ln>
        </p:spPr>
      </p:pic>
      <p:pic>
        <p:nvPicPr>
          <p:cNvPr id="1548" name="Imagem 9" descr=""/>
          <p:cNvPicPr/>
          <p:nvPr/>
        </p:nvPicPr>
        <p:blipFill>
          <a:blip r:embed="rId6"/>
          <a:stretch/>
        </p:blipFill>
        <p:spPr>
          <a:xfrm>
            <a:off x="2493720" y="4408200"/>
            <a:ext cx="2225160" cy="22068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CaixaDeTexto 15"/>
          <p:cNvSpPr/>
          <p:nvPr/>
        </p:nvSpPr>
        <p:spPr>
          <a:xfrm>
            <a:off x="540000" y="1320840"/>
            <a:ext cx="11325960" cy="338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pt-BR" sz="2400" spc="-1" strike="noStrike">
                <a:solidFill>
                  <a:srgbClr val="000000"/>
                </a:solidFill>
                <a:latin typeface="Latin Modern Mono"/>
                <a:ea typeface="Verdana"/>
              </a:rPr>
              <a:t>Embedded MAS</a:t>
            </a:r>
            <a:endParaRPr b="0" lang="pt-PT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PT" sz="24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solidFill>
                  <a:srgbClr val="000000"/>
                </a:solidFill>
                <a:latin typeface="Latin Modern Mono"/>
                <a:ea typeface="Verdana"/>
              </a:rPr>
              <a:t>It is a system based on agents that provides autonomy, proactivity, and social ability to a physical device.</a:t>
            </a:r>
            <a:endParaRPr b="0" lang="pt-PT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PT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pt-BR" sz="2400" spc="-1" strike="noStrike">
                <a:solidFill>
                  <a:srgbClr val="000000"/>
                </a:solidFill>
                <a:latin typeface="Latin Modern Mono"/>
                <a:ea typeface="Verdana"/>
              </a:rPr>
              <a:t>There is no remote control or external processing.</a:t>
            </a:r>
            <a:endParaRPr b="0" lang="pt-PT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PT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PT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PT" sz="2400" spc="-1" strike="noStrike">
              <a:latin typeface="Arial"/>
            </a:endParaRPr>
          </a:p>
        </p:txBody>
      </p:sp>
      <p:sp>
        <p:nvSpPr>
          <p:cNvPr id="1236" name="CustomShape 38"/>
          <p:cNvSpPr/>
          <p:nvPr/>
        </p:nvSpPr>
        <p:spPr>
          <a:xfrm>
            <a:off x="154440" y="142920"/>
            <a:ext cx="12030120" cy="57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Arial Rounded MT Bold"/>
                <a:ea typeface="DejaVu Sans"/>
              </a:rPr>
              <a:t>Introduction</a:t>
            </a:r>
            <a:endParaRPr b="0" lang="pt-PT" sz="3200" spc="-1" strike="noStrike">
              <a:latin typeface="Arial"/>
            </a:endParaRPr>
          </a:p>
        </p:txBody>
      </p:sp>
      <p:sp>
        <p:nvSpPr>
          <p:cNvPr id="1237" name="CaixaDeTexto 14"/>
          <p:cNvSpPr/>
          <p:nvPr/>
        </p:nvSpPr>
        <p:spPr>
          <a:xfrm>
            <a:off x="306360" y="5591520"/>
            <a:ext cx="11697840" cy="24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WOOLDRIDGE, Michael. Intelligent Agents. Multiagent Systems: A Modern Approach to Distributed Artificial Intelligence. Cambridge, MA, USA: MIT Press, 1999. p. 27–77</a:t>
            </a:r>
            <a:endParaRPr b="0" lang="pt-PT" sz="1000" spc="-1" strike="noStrike">
              <a:latin typeface="Arial"/>
            </a:endParaRPr>
          </a:p>
        </p:txBody>
      </p:sp>
      <p:sp>
        <p:nvSpPr>
          <p:cNvPr id="1238" name="CaixaDeTexto 16"/>
          <p:cNvSpPr/>
          <p:nvPr/>
        </p:nvSpPr>
        <p:spPr>
          <a:xfrm>
            <a:off x="306360" y="5842800"/>
            <a:ext cx="11697840" cy="39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Arial"/>
              </a:rPr>
              <a:t>BRANDÃO, FABIAN CESAR; LIMA, MARIA ALICE TRINTA; PANTOJA, CARLOS EDUARDO; ZAHN, JEAN; VITERBO, JOSÉ. Engineering Approaches for Programming Agent-Based IoT Objects Using the Resource Management Architecture. SENSORS, v. 21, p. 8110.</a:t>
            </a: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 Disponível em: </a:t>
            </a: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Arial"/>
              </a:rPr>
              <a:t>https://doi.org/10.3390/s21238110</a:t>
            </a: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.</a:t>
            </a:r>
            <a:endParaRPr b="0" lang="pt-PT" sz="1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" name="Google Shape;95;p 19"/>
          <p:cNvSpPr/>
          <p:nvPr/>
        </p:nvSpPr>
        <p:spPr>
          <a:xfrm>
            <a:off x="154440" y="142920"/>
            <a:ext cx="12020040" cy="56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pt-BR" sz="2800" spc="-1" strike="noStrike">
                <a:solidFill>
                  <a:srgbClr val="ffffff"/>
                </a:solidFill>
                <a:latin typeface="Arial Rounded"/>
                <a:ea typeface="Arial Rounded"/>
              </a:rPr>
              <a:t>Embodied or embedded agents: Conventional approaches</a:t>
            </a:r>
            <a:endParaRPr b="0" lang="pt-PT" sz="2800" spc="-1" strike="noStrike">
              <a:latin typeface="Arial"/>
            </a:endParaRPr>
          </a:p>
        </p:txBody>
      </p:sp>
      <p:pic>
        <p:nvPicPr>
          <p:cNvPr id="1240" name="" descr=""/>
          <p:cNvPicPr/>
          <p:nvPr/>
        </p:nvPicPr>
        <p:blipFill>
          <a:blip r:embed="rId1"/>
          <a:stretch/>
        </p:blipFill>
        <p:spPr>
          <a:xfrm>
            <a:off x="4536000" y="1202400"/>
            <a:ext cx="7129440" cy="4005000"/>
          </a:xfrm>
          <a:prstGeom prst="rect">
            <a:avLst/>
          </a:prstGeom>
          <a:ln w="0">
            <a:noFill/>
          </a:ln>
        </p:spPr>
      </p:pic>
      <p:sp>
        <p:nvSpPr>
          <p:cNvPr id="1241" name=""/>
          <p:cNvSpPr/>
          <p:nvPr/>
        </p:nvSpPr>
        <p:spPr>
          <a:xfrm>
            <a:off x="144000" y="5257080"/>
            <a:ext cx="11910600" cy="886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000" spc="-1" strike="noStrike">
                <a:solidFill>
                  <a:srgbClr val="000000"/>
                </a:solidFill>
                <a:latin typeface="Arial"/>
                <a:ea typeface="DejaVu Sans"/>
              </a:rPr>
              <a:t>T. LEPPÄNEM et al., Mobile Agents for Integration of Internet of Things and Wireless Sensor Networks. 2013 IEEE International Conference on Systems, Man, and Cybernetics, Manchester, UK, 2013, pp. 14-2.</a:t>
            </a:r>
            <a:endParaRPr b="0" lang="pt-PT" sz="1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1000" spc="-1" strike="noStrike">
                <a:solidFill>
                  <a:srgbClr val="000000"/>
                </a:solidFill>
                <a:latin typeface="Arial"/>
                <a:ea typeface="DejaVu Sans"/>
              </a:rPr>
              <a:t>C. SAVAGLIO, G. FORTINO and M. ZHOU, Towards interoperable, cognitive and autonomic IoT systems: An agent-based approach. 2016 IEEE 3rd World Forum on Internet of Things (WF-IoT), Reston, VA.</a:t>
            </a:r>
            <a:br>
              <a:rPr sz="1000"/>
            </a:br>
            <a:r>
              <a:rPr b="0" lang="pt-BR" sz="1000" spc="-1" strike="noStrike">
                <a:solidFill>
                  <a:srgbClr val="000000"/>
                </a:solidFill>
                <a:latin typeface="Arial"/>
                <a:ea typeface="DejaVu Sans"/>
              </a:rPr>
              <a:t>M. E. PÉREZ HERNÁNDEZ and S. REIFF-MARGANIEC, Towards a Software Framework for the Autonomous Internet of Things. 2016 IEEE 4th International Conference on Future Internet of Things and Cloud (FiCloud), Vienna, Austria, 2016, pp. 220-227</a:t>
            </a:r>
            <a:endParaRPr b="0" lang="pt-PT" sz="1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Arial"/>
              </a:rPr>
              <a:t>HERINGER, V. H.; BARROS, R. S.; PANTOJA, C. E.; MACHADO, L.; LAZARIN, N. M. An Agent-oriented Ground Vehicle’s Automation using Jason Framework. In : International Conference on Agents and Artificial Intelligence, 2014, ESEO. Proceedings of the 6th International Conference on Agents and Artificial Intelligence. p. 261-266.</a:t>
            </a:r>
            <a:endParaRPr b="0" lang="pt-PT" sz="1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95;p 4"/>
          <p:cNvSpPr/>
          <p:nvPr/>
        </p:nvSpPr>
        <p:spPr>
          <a:xfrm>
            <a:off x="154440" y="142920"/>
            <a:ext cx="12020040" cy="56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pt-BR" sz="2800" spc="-1" strike="noStrike">
                <a:solidFill>
                  <a:srgbClr val="ffffff"/>
                </a:solidFill>
                <a:latin typeface="Arial Rounded"/>
                <a:ea typeface="Arial Rounded"/>
              </a:rPr>
              <a:t>Embodied or embedded agents: Conventional approaches</a:t>
            </a:r>
            <a:endParaRPr b="0" lang="pt-PT" sz="2800" spc="-1" strike="noStrike">
              <a:latin typeface="Arial"/>
            </a:endParaRPr>
          </a:p>
        </p:txBody>
      </p:sp>
      <p:pic>
        <p:nvPicPr>
          <p:cNvPr id="1243" name="" descr=""/>
          <p:cNvPicPr/>
          <p:nvPr/>
        </p:nvPicPr>
        <p:blipFill>
          <a:blip r:embed="rId1"/>
          <a:stretch/>
        </p:blipFill>
        <p:spPr>
          <a:xfrm>
            <a:off x="4520520" y="1200960"/>
            <a:ext cx="7129440" cy="4005000"/>
          </a:xfrm>
          <a:prstGeom prst="rect">
            <a:avLst/>
          </a:prstGeom>
          <a:ln w="0">
            <a:noFill/>
          </a:ln>
        </p:spPr>
      </p:pic>
      <p:sp>
        <p:nvSpPr>
          <p:cNvPr id="1244" name=""/>
          <p:cNvSpPr/>
          <p:nvPr/>
        </p:nvSpPr>
        <p:spPr>
          <a:xfrm>
            <a:off x="180000" y="1389960"/>
            <a:ext cx="3667680" cy="4357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2200" spc="-1" strike="noStrike">
                <a:solidFill>
                  <a:srgbClr val="000000"/>
                </a:solidFill>
                <a:latin typeface="Latin Modern Mono"/>
                <a:ea typeface="Verdana"/>
              </a:rPr>
              <a:t>Centralised Solution</a:t>
            </a:r>
            <a:endParaRPr b="0" lang="pt-PT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PT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PT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PT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PT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PT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PT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5" name="Google Shape;95;p 25"/>
          <p:cNvSpPr/>
          <p:nvPr/>
        </p:nvSpPr>
        <p:spPr>
          <a:xfrm>
            <a:off x="154440" y="142920"/>
            <a:ext cx="12020040" cy="56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pt-BR" sz="2800" spc="-1" strike="noStrike">
                <a:solidFill>
                  <a:srgbClr val="ffffff"/>
                </a:solidFill>
                <a:latin typeface="Arial Rounded"/>
                <a:ea typeface="Arial Rounded"/>
              </a:rPr>
              <a:t>Embodied or embedded agents: Conventional approaches</a:t>
            </a:r>
            <a:endParaRPr b="0" lang="pt-PT" sz="2800" spc="-1" strike="noStrike">
              <a:latin typeface="Arial"/>
            </a:endParaRPr>
          </a:p>
        </p:txBody>
      </p:sp>
      <p:pic>
        <p:nvPicPr>
          <p:cNvPr id="1246" name="" descr=""/>
          <p:cNvPicPr/>
          <p:nvPr/>
        </p:nvPicPr>
        <p:blipFill>
          <a:blip r:embed="rId1"/>
          <a:stretch/>
        </p:blipFill>
        <p:spPr>
          <a:xfrm>
            <a:off x="4520520" y="1200960"/>
            <a:ext cx="7129440" cy="4005000"/>
          </a:xfrm>
          <a:prstGeom prst="rect">
            <a:avLst/>
          </a:prstGeom>
          <a:ln w="0">
            <a:noFill/>
          </a:ln>
        </p:spPr>
      </p:pic>
      <p:sp>
        <p:nvSpPr>
          <p:cNvPr id="1247" name="CaixaDeTexto 10"/>
          <p:cNvSpPr/>
          <p:nvPr/>
        </p:nvSpPr>
        <p:spPr>
          <a:xfrm>
            <a:off x="7560000" y="4775400"/>
            <a:ext cx="1965960" cy="42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pt-BR" sz="2200" spc="-1" strike="noStrike">
                <a:solidFill>
                  <a:srgbClr val="ffffff"/>
                </a:solidFill>
                <a:highlight>
                  <a:srgbClr val="ff0000"/>
                </a:highlight>
                <a:latin typeface="Latin Modern Mono"/>
                <a:ea typeface="Verdana"/>
              </a:rPr>
              <a:t>agent</a:t>
            </a:r>
            <a:endParaRPr b="0" lang="pt-PT" sz="2200" spc="-1" strike="noStrike">
              <a:latin typeface="Arial"/>
            </a:endParaRPr>
          </a:p>
        </p:txBody>
      </p:sp>
      <p:sp>
        <p:nvSpPr>
          <p:cNvPr id="1248" name="CaixaDeTexto 17"/>
          <p:cNvSpPr/>
          <p:nvPr/>
        </p:nvSpPr>
        <p:spPr>
          <a:xfrm>
            <a:off x="3780000" y="5040000"/>
            <a:ext cx="1965960" cy="42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pt-BR" sz="2200" spc="-1" strike="noStrike">
                <a:solidFill>
                  <a:srgbClr val="ffffff"/>
                </a:solidFill>
                <a:highlight>
                  <a:srgbClr val="ff0000"/>
                </a:highlight>
                <a:latin typeface="Latin Modern Mono"/>
                <a:ea typeface="Verdana"/>
              </a:rPr>
              <a:t>agent</a:t>
            </a:r>
            <a:endParaRPr b="0" lang="pt-PT" sz="2200" spc="-1" strike="noStrike">
              <a:latin typeface="Arial"/>
            </a:endParaRPr>
          </a:p>
        </p:txBody>
      </p:sp>
      <p:sp>
        <p:nvSpPr>
          <p:cNvPr id="1249" name="CaixaDeTexto 18"/>
          <p:cNvSpPr/>
          <p:nvPr/>
        </p:nvSpPr>
        <p:spPr>
          <a:xfrm>
            <a:off x="9396000" y="4110480"/>
            <a:ext cx="1965960" cy="42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pt-BR" sz="2200" spc="-1" strike="noStrike">
                <a:solidFill>
                  <a:srgbClr val="ffffff"/>
                </a:solidFill>
                <a:highlight>
                  <a:srgbClr val="ff0000"/>
                </a:highlight>
                <a:latin typeface="Latin Modern Mono"/>
                <a:ea typeface="Verdana"/>
              </a:rPr>
              <a:t>agent</a:t>
            </a:r>
            <a:endParaRPr b="0" lang="pt-PT" sz="2200" spc="-1" strike="noStrike">
              <a:latin typeface="Arial"/>
            </a:endParaRPr>
          </a:p>
        </p:txBody>
      </p:sp>
      <p:sp>
        <p:nvSpPr>
          <p:cNvPr id="1250" name="CaixaDeTexto 19"/>
          <p:cNvSpPr/>
          <p:nvPr/>
        </p:nvSpPr>
        <p:spPr>
          <a:xfrm>
            <a:off x="5256000" y="3636000"/>
            <a:ext cx="1965960" cy="30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pt-BR" sz="1400" spc="-1" strike="noStrike">
                <a:solidFill>
                  <a:srgbClr val="ffffff"/>
                </a:solidFill>
                <a:highlight>
                  <a:srgbClr val="ff0000"/>
                </a:highlight>
                <a:latin typeface="Latin Modern Mono"/>
                <a:ea typeface="Verdana"/>
              </a:rPr>
              <a:t>agent</a:t>
            </a:r>
            <a:endParaRPr b="0" lang="pt-PT" sz="1400" spc="-1" strike="noStrike">
              <a:latin typeface="Arial"/>
            </a:endParaRPr>
          </a:p>
        </p:txBody>
      </p:sp>
      <p:sp>
        <p:nvSpPr>
          <p:cNvPr id="1251" name="CaixaDeTexto 20"/>
          <p:cNvSpPr/>
          <p:nvPr/>
        </p:nvSpPr>
        <p:spPr>
          <a:xfrm>
            <a:off x="7776000" y="3512880"/>
            <a:ext cx="1965960" cy="30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pt-BR" sz="1400" spc="-1" strike="noStrike">
                <a:solidFill>
                  <a:srgbClr val="ffffff"/>
                </a:solidFill>
                <a:highlight>
                  <a:srgbClr val="ff0000"/>
                </a:highlight>
                <a:latin typeface="Latin Modern Mono"/>
                <a:ea typeface="Verdana"/>
              </a:rPr>
              <a:t>agent</a:t>
            </a:r>
            <a:endParaRPr b="0" lang="pt-PT" sz="1400" spc="-1" strike="noStrike">
              <a:latin typeface="Arial"/>
            </a:endParaRPr>
          </a:p>
        </p:txBody>
      </p:sp>
      <p:sp>
        <p:nvSpPr>
          <p:cNvPr id="1252" name="CaixaDeTexto 21"/>
          <p:cNvSpPr/>
          <p:nvPr/>
        </p:nvSpPr>
        <p:spPr>
          <a:xfrm>
            <a:off x="7236000" y="3096000"/>
            <a:ext cx="1965960" cy="30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pt-BR" sz="1400" spc="-1" strike="noStrike">
                <a:solidFill>
                  <a:srgbClr val="ffffff"/>
                </a:solidFill>
                <a:highlight>
                  <a:srgbClr val="ff0000"/>
                </a:highlight>
                <a:latin typeface="Latin Modern Mono"/>
                <a:ea typeface="Verdana"/>
              </a:rPr>
              <a:t>agent</a:t>
            </a:r>
            <a:endParaRPr b="0" lang="pt-PT" sz="1400" spc="-1" strike="noStrike">
              <a:latin typeface="Arial"/>
            </a:endParaRPr>
          </a:p>
        </p:txBody>
      </p:sp>
      <p:sp>
        <p:nvSpPr>
          <p:cNvPr id="1253" name="CaixaDeTexto 22"/>
          <p:cNvSpPr/>
          <p:nvPr/>
        </p:nvSpPr>
        <p:spPr>
          <a:xfrm>
            <a:off x="5616000" y="3276000"/>
            <a:ext cx="196596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pt-BR" sz="1100" spc="-1" strike="noStrike">
                <a:solidFill>
                  <a:srgbClr val="ffffff"/>
                </a:solidFill>
                <a:highlight>
                  <a:srgbClr val="ff0000"/>
                </a:highlight>
                <a:latin typeface="Latin Modern Mono"/>
                <a:ea typeface="Verdana"/>
              </a:rPr>
              <a:t>agent</a:t>
            </a:r>
            <a:endParaRPr b="0" lang="pt-PT" sz="1100" spc="-1" strike="noStrike">
              <a:latin typeface="Arial"/>
            </a:endParaRPr>
          </a:p>
        </p:txBody>
      </p:sp>
      <p:sp>
        <p:nvSpPr>
          <p:cNvPr id="1254" name=""/>
          <p:cNvSpPr/>
          <p:nvPr/>
        </p:nvSpPr>
        <p:spPr>
          <a:xfrm>
            <a:off x="180000" y="1389960"/>
            <a:ext cx="3667680" cy="4357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2200" spc="-1" strike="noStrike">
                <a:solidFill>
                  <a:srgbClr val="000000"/>
                </a:solidFill>
                <a:latin typeface="Latin Modern Mono"/>
                <a:ea typeface="Verdana"/>
              </a:rPr>
              <a:t>Centralised Solution</a:t>
            </a:r>
            <a:endParaRPr b="0" lang="pt-PT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PT" sz="24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solidFill>
                  <a:srgbClr val="000000"/>
                </a:solidFill>
                <a:latin typeface="Latin Modern Mono"/>
                <a:ea typeface="Verdana"/>
              </a:rPr>
              <a:t>one agent p. device</a:t>
            </a:r>
            <a:endParaRPr b="0" lang="pt-PT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PT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PT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PT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PT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5" name="Google Shape;95;p 24"/>
          <p:cNvSpPr/>
          <p:nvPr/>
        </p:nvSpPr>
        <p:spPr>
          <a:xfrm>
            <a:off x="154440" y="142920"/>
            <a:ext cx="12020040" cy="56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pt-BR" sz="2800" spc="-1" strike="noStrike">
                <a:solidFill>
                  <a:srgbClr val="ffffff"/>
                </a:solidFill>
                <a:latin typeface="Arial Rounded"/>
                <a:ea typeface="Arial Rounded"/>
              </a:rPr>
              <a:t>Embodied or embedded agents: Conventional approaches</a:t>
            </a:r>
            <a:endParaRPr b="0" lang="pt-PT" sz="2800" spc="-1" strike="noStrike">
              <a:latin typeface="Arial"/>
            </a:endParaRPr>
          </a:p>
        </p:txBody>
      </p:sp>
      <p:pic>
        <p:nvPicPr>
          <p:cNvPr id="1256" name="" descr=""/>
          <p:cNvPicPr/>
          <p:nvPr/>
        </p:nvPicPr>
        <p:blipFill>
          <a:blip r:embed="rId1"/>
          <a:stretch/>
        </p:blipFill>
        <p:spPr>
          <a:xfrm>
            <a:off x="4520520" y="1200960"/>
            <a:ext cx="7129440" cy="4005000"/>
          </a:xfrm>
          <a:prstGeom prst="rect">
            <a:avLst/>
          </a:prstGeom>
          <a:ln w="0">
            <a:noFill/>
          </a:ln>
        </p:spPr>
      </p:pic>
      <p:sp>
        <p:nvSpPr>
          <p:cNvPr id="1257" name="CaixaDeTexto 23"/>
          <p:cNvSpPr/>
          <p:nvPr/>
        </p:nvSpPr>
        <p:spPr>
          <a:xfrm>
            <a:off x="7560000" y="4775400"/>
            <a:ext cx="1965960" cy="42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pt-BR" sz="2200" spc="-1" strike="noStrike">
                <a:solidFill>
                  <a:srgbClr val="ffffff"/>
                </a:solidFill>
                <a:highlight>
                  <a:srgbClr val="ff0000"/>
                </a:highlight>
                <a:latin typeface="Latin Modern Mono"/>
                <a:ea typeface="Verdana"/>
              </a:rPr>
              <a:t>agent</a:t>
            </a:r>
            <a:endParaRPr b="0" lang="pt-PT" sz="2200" spc="-1" strike="noStrike">
              <a:latin typeface="Arial"/>
            </a:endParaRPr>
          </a:p>
        </p:txBody>
      </p:sp>
      <p:sp>
        <p:nvSpPr>
          <p:cNvPr id="1258" name="CaixaDeTexto 24"/>
          <p:cNvSpPr/>
          <p:nvPr/>
        </p:nvSpPr>
        <p:spPr>
          <a:xfrm>
            <a:off x="3780000" y="5040000"/>
            <a:ext cx="1965960" cy="42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pt-BR" sz="2200" spc="-1" strike="noStrike">
                <a:solidFill>
                  <a:srgbClr val="ffffff"/>
                </a:solidFill>
                <a:highlight>
                  <a:srgbClr val="ff0000"/>
                </a:highlight>
                <a:latin typeface="Latin Modern Mono"/>
                <a:ea typeface="Verdana"/>
              </a:rPr>
              <a:t>agent</a:t>
            </a:r>
            <a:endParaRPr b="0" lang="pt-PT" sz="2200" spc="-1" strike="noStrike">
              <a:latin typeface="Arial"/>
            </a:endParaRPr>
          </a:p>
        </p:txBody>
      </p:sp>
      <p:sp>
        <p:nvSpPr>
          <p:cNvPr id="1259" name="CaixaDeTexto 25"/>
          <p:cNvSpPr/>
          <p:nvPr/>
        </p:nvSpPr>
        <p:spPr>
          <a:xfrm>
            <a:off x="9396000" y="4110480"/>
            <a:ext cx="1965960" cy="42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pt-BR" sz="2200" spc="-1" strike="noStrike">
                <a:solidFill>
                  <a:srgbClr val="ffffff"/>
                </a:solidFill>
                <a:highlight>
                  <a:srgbClr val="ff0000"/>
                </a:highlight>
                <a:latin typeface="Latin Modern Mono"/>
                <a:ea typeface="Verdana"/>
              </a:rPr>
              <a:t>agent</a:t>
            </a:r>
            <a:endParaRPr b="0" lang="pt-PT" sz="2200" spc="-1" strike="noStrike">
              <a:latin typeface="Arial"/>
            </a:endParaRPr>
          </a:p>
        </p:txBody>
      </p:sp>
      <p:sp>
        <p:nvSpPr>
          <p:cNvPr id="1260" name="CaixaDeTexto 26"/>
          <p:cNvSpPr/>
          <p:nvPr/>
        </p:nvSpPr>
        <p:spPr>
          <a:xfrm>
            <a:off x="5256000" y="3636000"/>
            <a:ext cx="1965960" cy="30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pt-BR" sz="1400" spc="-1" strike="noStrike">
                <a:solidFill>
                  <a:srgbClr val="ffffff"/>
                </a:solidFill>
                <a:highlight>
                  <a:srgbClr val="ff0000"/>
                </a:highlight>
                <a:latin typeface="Latin Modern Mono"/>
                <a:ea typeface="Verdana"/>
              </a:rPr>
              <a:t>agent</a:t>
            </a:r>
            <a:endParaRPr b="0" lang="pt-PT" sz="1400" spc="-1" strike="noStrike">
              <a:latin typeface="Arial"/>
            </a:endParaRPr>
          </a:p>
        </p:txBody>
      </p:sp>
      <p:sp>
        <p:nvSpPr>
          <p:cNvPr id="1261" name="CaixaDeTexto 27"/>
          <p:cNvSpPr/>
          <p:nvPr/>
        </p:nvSpPr>
        <p:spPr>
          <a:xfrm>
            <a:off x="7776000" y="3512880"/>
            <a:ext cx="1965960" cy="30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pt-BR" sz="1400" spc="-1" strike="noStrike">
                <a:solidFill>
                  <a:srgbClr val="ffffff"/>
                </a:solidFill>
                <a:highlight>
                  <a:srgbClr val="ff0000"/>
                </a:highlight>
                <a:latin typeface="Latin Modern Mono"/>
                <a:ea typeface="Verdana"/>
              </a:rPr>
              <a:t>agent</a:t>
            </a:r>
            <a:endParaRPr b="0" lang="pt-PT" sz="1400" spc="-1" strike="noStrike">
              <a:latin typeface="Arial"/>
            </a:endParaRPr>
          </a:p>
        </p:txBody>
      </p:sp>
      <p:sp>
        <p:nvSpPr>
          <p:cNvPr id="1262" name="CaixaDeTexto 28"/>
          <p:cNvSpPr/>
          <p:nvPr/>
        </p:nvSpPr>
        <p:spPr>
          <a:xfrm>
            <a:off x="7236000" y="3096000"/>
            <a:ext cx="1965960" cy="30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pt-BR" sz="1400" spc="-1" strike="noStrike">
                <a:solidFill>
                  <a:srgbClr val="ffffff"/>
                </a:solidFill>
                <a:highlight>
                  <a:srgbClr val="ff0000"/>
                </a:highlight>
                <a:latin typeface="Latin Modern Mono"/>
                <a:ea typeface="Verdana"/>
              </a:rPr>
              <a:t>agent</a:t>
            </a:r>
            <a:endParaRPr b="0" lang="pt-PT" sz="1400" spc="-1" strike="noStrike">
              <a:latin typeface="Arial"/>
            </a:endParaRPr>
          </a:p>
        </p:txBody>
      </p:sp>
      <p:sp>
        <p:nvSpPr>
          <p:cNvPr id="1263" name="CaixaDeTexto 29"/>
          <p:cNvSpPr/>
          <p:nvPr/>
        </p:nvSpPr>
        <p:spPr>
          <a:xfrm>
            <a:off x="5616000" y="3276000"/>
            <a:ext cx="196596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pt-BR" sz="1100" spc="-1" strike="noStrike">
                <a:solidFill>
                  <a:srgbClr val="ffffff"/>
                </a:solidFill>
                <a:highlight>
                  <a:srgbClr val="ff0000"/>
                </a:highlight>
                <a:latin typeface="Latin Modern Mono"/>
                <a:ea typeface="Verdana"/>
              </a:rPr>
              <a:t>agent</a:t>
            </a:r>
            <a:endParaRPr b="0" lang="pt-PT" sz="1100" spc="-1" strike="noStrike">
              <a:latin typeface="Arial"/>
            </a:endParaRPr>
          </a:p>
        </p:txBody>
      </p:sp>
      <p:sp>
        <p:nvSpPr>
          <p:cNvPr id="1264" name=""/>
          <p:cNvSpPr/>
          <p:nvPr/>
        </p:nvSpPr>
        <p:spPr>
          <a:xfrm>
            <a:off x="180000" y="1389960"/>
            <a:ext cx="3667680" cy="4357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2200" spc="-1" strike="noStrike">
                <a:solidFill>
                  <a:srgbClr val="000000"/>
                </a:solidFill>
                <a:latin typeface="Latin Modern Mono"/>
                <a:ea typeface="Verdana"/>
              </a:rPr>
              <a:t>Centralised Solution</a:t>
            </a:r>
            <a:endParaRPr b="0" lang="pt-PT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PT" sz="24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solidFill>
                  <a:srgbClr val="000000"/>
                </a:solidFill>
                <a:latin typeface="Latin Modern Mono"/>
                <a:ea typeface="Verdana"/>
              </a:rPr>
              <a:t>one agent p. device</a:t>
            </a:r>
            <a:endParaRPr b="0" lang="pt-PT" sz="24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solidFill>
                  <a:srgbClr val="000000"/>
                </a:solidFill>
                <a:latin typeface="Latin Modern Mono"/>
                <a:ea typeface="Verdana"/>
              </a:rPr>
              <a:t>performance issues</a:t>
            </a:r>
            <a:endParaRPr b="0" lang="pt-PT" sz="2400" spc="-1" strike="noStrike">
              <a:latin typeface="Arial"/>
            </a:endParaRPr>
          </a:p>
          <a:p>
            <a:pPr lvl="2" marL="648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solidFill>
                  <a:srgbClr val="000000"/>
                </a:solidFill>
                <a:latin typeface="Latin Modern Mono"/>
                <a:ea typeface="Verdana"/>
              </a:rPr>
              <a:t>only one agent into the device;</a:t>
            </a:r>
            <a:endParaRPr b="0" lang="pt-PT" sz="2400" spc="-1" strike="noStrike">
              <a:latin typeface="Arial"/>
            </a:endParaRPr>
          </a:p>
          <a:p>
            <a:pPr lvl="2" marL="648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solidFill>
                  <a:srgbClr val="000000"/>
                </a:solidFill>
                <a:latin typeface="Latin Modern Mono"/>
                <a:ea typeface="Verdana"/>
              </a:rPr>
              <a:t>a lot of sensors.</a:t>
            </a:r>
            <a:endParaRPr b="0" lang="pt-PT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PT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PT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PT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PT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5" name="Google Shape;95;p 23"/>
          <p:cNvSpPr/>
          <p:nvPr/>
        </p:nvSpPr>
        <p:spPr>
          <a:xfrm>
            <a:off x="154440" y="142920"/>
            <a:ext cx="12020040" cy="56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pt-BR" sz="2800" spc="-1" strike="noStrike">
                <a:solidFill>
                  <a:srgbClr val="ffffff"/>
                </a:solidFill>
                <a:latin typeface="Arial Rounded"/>
                <a:ea typeface="Arial Rounded"/>
              </a:rPr>
              <a:t>Embodied or embedded agents: Conventional approaches</a:t>
            </a:r>
            <a:endParaRPr b="0" lang="pt-PT" sz="2800" spc="-1" strike="noStrike">
              <a:latin typeface="Arial"/>
            </a:endParaRPr>
          </a:p>
        </p:txBody>
      </p:sp>
      <p:pic>
        <p:nvPicPr>
          <p:cNvPr id="1266" name="" descr=""/>
          <p:cNvPicPr/>
          <p:nvPr/>
        </p:nvPicPr>
        <p:blipFill>
          <a:blip r:embed="rId1"/>
          <a:stretch/>
        </p:blipFill>
        <p:spPr>
          <a:xfrm>
            <a:off x="4520520" y="1200960"/>
            <a:ext cx="7129440" cy="4005000"/>
          </a:xfrm>
          <a:prstGeom prst="rect">
            <a:avLst/>
          </a:prstGeom>
          <a:ln w="0">
            <a:noFill/>
          </a:ln>
        </p:spPr>
      </p:pic>
      <p:sp>
        <p:nvSpPr>
          <p:cNvPr id="1267" name="CaixaDeTexto 30"/>
          <p:cNvSpPr/>
          <p:nvPr/>
        </p:nvSpPr>
        <p:spPr>
          <a:xfrm>
            <a:off x="7560000" y="4775400"/>
            <a:ext cx="1965960" cy="42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pt-BR" sz="2200" spc="-1" strike="noStrike">
                <a:solidFill>
                  <a:srgbClr val="ffffff"/>
                </a:solidFill>
                <a:highlight>
                  <a:srgbClr val="ff0000"/>
                </a:highlight>
                <a:latin typeface="Latin Modern Mono"/>
                <a:ea typeface="Verdana"/>
              </a:rPr>
              <a:t>agent</a:t>
            </a:r>
            <a:endParaRPr b="0" lang="pt-PT" sz="2200" spc="-1" strike="noStrike">
              <a:latin typeface="Arial"/>
            </a:endParaRPr>
          </a:p>
        </p:txBody>
      </p:sp>
      <p:sp>
        <p:nvSpPr>
          <p:cNvPr id="1268" name="CaixaDeTexto 31"/>
          <p:cNvSpPr/>
          <p:nvPr/>
        </p:nvSpPr>
        <p:spPr>
          <a:xfrm>
            <a:off x="3780000" y="5040000"/>
            <a:ext cx="1965960" cy="42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pt-BR" sz="2200" spc="-1" strike="noStrike">
                <a:solidFill>
                  <a:srgbClr val="ffffff"/>
                </a:solidFill>
                <a:highlight>
                  <a:srgbClr val="ff0000"/>
                </a:highlight>
                <a:latin typeface="Latin Modern Mono"/>
                <a:ea typeface="Verdana"/>
              </a:rPr>
              <a:t>agent</a:t>
            </a:r>
            <a:endParaRPr b="0" lang="pt-PT" sz="2200" spc="-1" strike="noStrike">
              <a:latin typeface="Arial"/>
            </a:endParaRPr>
          </a:p>
        </p:txBody>
      </p:sp>
      <p:sp>
        <p:nvSpPr>
          <p:cNvPr id="1269" name="CaixaDeTexto 32"/>
          <p:cNvSpPr/>
          <p:nvPr/>
        </p:nvSpPr>
        <p:spPr>
          <a:xfrm>
            <a:off x="9396000" y="4110480"/>
            <a:ext cx="1965960" cy="42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pt-BR" sz="2200" spc="-1" strike="noStrike">
                <a:solidFill>
                  <a:srgbClr val="ffffff"/>
                </a:solidFill>
                <a:highlight>
                  <a:srgbClr val="ff0000"/>
                </a:highlight>
                <a:latin typeface="Latin Modern Mono"/>
                <a:ea typeface="Verdana"/>
              </a:rPr>
              <a:t>agent</a:t>
            </a:r>
            <a:endParaRPr b="0" lang="pt-PT" sz="2200" spc="-1" strike="noStrike">
              <a:latin typeface="Arial"/>
            </a:endParaRPr>
          </a:p>
        </p:txBody>
      </p:sp>
      <p:sp>
        <p:nvSpPr>
          <p:cNvPr id="1270" name="CaixaDeTexto 33"/>
          <p:cNvSpPr/>
          <p:nvPr/>
        </p:nvSpPr>
        <p:spPr>
          <a:xfrm>
            <a:off x="5256000" y="3636000"/>
            <a:ext cx="1965960" cy="30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pt-BR" sz="1400" spc="-1" strike="noStrike">
                <a:solidFill>
                  <a:srgbClr val="ffffff"/>
                </a:solidFill>
                <a:highlight>
                  <a:srgbClr val="ff0000"/>
                </a:highlight>
                <a:latin typeface="Latin Modern Mono"/>
                <a:ea typeface="Verdana"/>
              </a:rPr>
              <a:t>agent</a:t>
            </a:r>
            <a:endParaRPr b="0" lang="pt-PT" sz="1400" spc="-1" strike="noStrike">
              <a:latin typeface="Arial"/>
            </a:endParaRPr>
          </a:p>
        </p:txBody>
      </p:sp>
      <p:sp>
        <p:nvSpPr>
          <p:cNvPr id="1271" name="CaixaDeTexto 34"/>
          <p:cNvSpPr/>
          <p:nvPr/>
        </p:nvSpPr>
        <p:spPr>
          <a:xfrm>
            <a:off x="7776000" y="3512880"/>
            <a:ext cx="1965960" cy="30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pt-BR" sz="1400" spc="-1" strike="noStrike">
                <a:solidFill>
                  <a:srgbClr val="ffffff"/>
                </a:solidFill>
                <a:highlight>
                  <a:srgbClr val="ff0000"/>
                </a:highlight>
                <a:latin typeface="Latin Modern Mono"/>
                <a:ea typeface="Verdana"/>
              </a:rPr>
              <a:t>agent</a:t>
            </a:r>
            <a:endParaRPr b="0" lang="pt-PT" sz="1400" spc="-1" strike="noStrike">
              <a:latin typeface="Arial"/>
            </a:endParaRPr>
          </a:p>
        </p:txBody>
      </p:sp>
      <p:sp>
        <p:nvSpPr>
          <p:cNvPr id="1272" name="CaixaDeTexto 35"/>
          <p:cNvSpPr/>
          <p:nvPr/>
        </p:nvSpPr>
        <p:spPr>
          <a:xfrm>
            <a:off x="7236000" y="3096000"/>
            <a:ext cx="1965960" cy="30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pt-BR" sz="1400" spc="-1" strike="noStrike">
                <a:solidFill>
                  <a:srgbClr val="ffffff"/>
                </a:solidFill>
                <a:highlight>
                  <a:srgbClr val="ff0000"/>
                </a:highlight>
                <a:latin typeface="Latin Modern Mono"/>
                <a:ea typeface="Verdana"/>
              </a:rPr>
              <a:t>agent</a:t>
            </a:r>
            <a:endParaRPr b="0" lang="pt-PT" sz="1400" spc="-1" strike="noStrike">
              <a:latin typeface="Arial"/>
            </a:endParaRPr>
          </a:p>
        </p:txBody>
      </p:sp>
      <p:sp>
        <p:nvSpPr>
          <p:cNvPr id="1273" name="CaixaDeTexto 36"/>
          <p:cNvSpPr/>
          <p:nvPr/>
        </p:nvSpPr>
        <p:spPr>
          <a:xfrm>
            <a:off x="5616000" y="3276000"/>
            <a:ext cx="196596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pt-BR" sz="1100" spc="-1" strike="noStrike">
                <a:solidFill>
                  <a:srgbClr val="ffffff"/>
                </a:solidFill>
                <a:highlight>
                  <a:srgbClr val="ff0000"/>
                </a:highlight>
                <a:latin typeface="Latin Modern Mono"/>
                <a:ea typeface="Verdana"/>
              </a:rPr>
              <a:t>agent</a:t>
            </a:r>
            <a:endParaRPr b="0" lang="pt-PT" sz="1100" spc="-1" strike="noStrike">
              <a:latin typeface="Arial"/>
            </a:endParaRPr>
          </a:p>
        </p:txBody>
      </p:sp>
      <p:sp>
        <p:nvSpPr>
          <p:cNvPr id="1274" name="CaixaDeTexto 37"/>
          <p:cNvSpPr/>
          <p:nvPr/>
        </p:nvSpPr>
        <p:spPr>
          <a:xfrm>
            <a:off x="6696000" y="2376000"/>
            <a:ext cx="1965960" cy="30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pt-BR" sz="1400" spc="-1" strike="noStrike">
                <a:solidFill>
                  <a:srgbClr val="ffffff"/>
                </a:solidFill>
                <a:highlight>
                  <a:srgbClr val="2a6099"/>
                </a:highlight>
                <a:latin typeface="Latin Modern Mono"/>
                <a:ea typeface="Verdana"/>
              </a:rPr>
              <a:t>artifact</a:t>
            </a:r>
            <a:endParaRPr b="0" lang="pt-PT" sz="1400" spc="-1" strike="noStrike">
              <a:latin typeface="Arial"/>
            </a:endParaRPr>
          </a:p>
        </p:txBody>
      </p:sp>
      <p:sp>
        <p:nvSpPr>
          <p:cNvPr id="1275" name="CaixaDeTexto 38"/>
          <p:cNvSpPr/>
          <p:nvPr/>
        </p:nvSpPr>
        <p:spPr>
          <a:xfrm>
            <a:off x="5436000" y="2736000"/>
            <a:ext cx="1965960" cy="30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pt-BR" sz="1400" spc="-1" strike="noStrike">
                <a:solidFill>
                  <a:srgbClr val="ffffff"/>
                </a:solidFill>
                <a:highlight>
                  <a:srgbClr val="2a6099"/>
                </a:highlight>
                <a:latin typeface="Latin Modern Mono"/>
                <a:ea typeface="Verdana"/>
              </a:rPr>
              <a:t>artifact</a:t>
            </a:r>
            <a:endParaRPr b="0" lang="pt-PT" sz="1400" spc="-1" strike="noStrike">
              <a:latin typeface="Arial"/>
            </a:endParaRPr>
          </a:p>
        </p:txBody>
      </p:sp>
      <p:sp>
        <p:nvSpPr>
          <p:cNvPr id="1276" name="CaixaDeTexto 39"/>
          <p:cNvSpPr/>
          <p:nvPr/>
        </p:nvSpPr>
        <p:spPr>
          <a:xfrm>
            <a:off x="9828000" y="2741760"/>
            <a:ext cx="19659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pt-BR" sz="1800" spc="-1" strike="noStrike">
                <a:solidFill>
                  <a:srgbClr val="ffffff"/>
                </a:solidFill>
                <a:highlight>
                  <a:srgbClr val="2a6099"/>
                </a:highlight>
                <a:latin typeface="Latin Modern Mono"/>
                <a:ea typeface="Verdana"/>
              </a:rPr>
              <a:t>artifact</a:t>
            </a:r>
            <a:endParaRPr b="0" lang="pt-PT" sz="1800" spc="-1" strike="noStrike">
              <a:latin typeface="Arial"/>
            </a:endParaRPr>
          </a:p>
        </p:txBody>
      </p:sp>
      <p:sp>
        <p:nvSpPr>
          <p:cNvPr id="1277" name="CaixaDeTexto 40"/>
          <p:cNvSpPr/>
          <p:nvPr/>
        </p:nvSpPr>
        <p:spPr>
          <a:xfrm>
            <a:off x="3780000" y="3420000"/>
            <a:ext cx="196596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pt-BR" sz="1100" spc="-1" strike="noStrike">
                <a:solidFill>
                  <a:srgbClr val="ffffff"/>
                </a:solidFill>
                <a:highlight>
                  <a:srgbClr val="2a6099"/>
                </a:highlight>
                <a:latin typeface="Latin Modern Mono"/>
                <a:ea typeface="Verdana"/>
              </a:rPr>
              <a:t>artifact</a:t>
            </a:r>
            <a:endParaRPr b="0" lang="pt-PT" sz="1100" spc="-1" strike="noStrike">
              <a:latin typeface="Arial"/>
            </a:endParaRPr>
          </a:p>
        </p:txBody>
      </p:sp>
      <p:sp>
        <p:nvSpPr>
          <p:cNvPr id="1278" name="CaixaDeTexto 41"/>
          <p:cNvSpPr/>
          <p:nvPr/>
        </p:nvSpPr>
        <p:spPr>
          <a:xfrm>
            <a:off x="8316000" y="2736000"/>
            <a:ext cx="196596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pt-BR" sz="1100" spc="-1" strike="noStrike">
                <a:solidFill>
                  <a:srgbClr val="ffffff"/>
                </a:solidFill>
                <a:highlight>
                  <a:srgbClr val="2a6099"/>
                </a:highlight>
                <a:latin typeface="Latin Modern Mono"/>
                <a:ea typeface="Verdana"/>
              </a:rPr>
              <a:t>artifact</a:t>
            </a:r>
            <a:endParaRPr b="0" lang="pt-PT" sz="1100" spc="-1" strike="noStrike">
              <a:latin typeface="Arial"/>
            </a:endParaRPr>
          </a:p>
        </p:txBody>
      </p:sp>
      <p:sp>
        <p:nvSpPr>
          <p:cNvPr id="1279" name=""/>
          <p:cNvSpPr/>
          <p:nvPr/>
        </p:nvSpPr>
        <p:spPr>
          <a:xfrm>
            <a:off x="180000" y="1389960"/>
            <a:ext cx="3667680" cy="4357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2200" spc="-1" strike="noStrike">
                <a:solidFill>
                  <a:srgbClr val="000000"/>
                </a:solidFill>
                <a:latin typeface="Latin Modern Mono"/>
                <a:ea typeface="Verdana"/>
              </a:rPr>
              <a:t>Centralised Solution</a:t>
            </a:r>
            <a:endParaRPr b="0" lang="pt-PT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PT" sz="24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solidFill>
                  <a:srgbClr val="000000"/>
                </a:solidFill>
                <a:latin typeface="Latin Modern Mono"/>
                <a:ea typeface="Verdana"/>
              </a:rPr>
              <a:t>one agent p. device</a:t>
            </a:r>
            <a:endParaRPr b="0" lang="pt-PT" sz="24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solidFill>
                  <a:srgbClr val="000000"/>
                </a:solidFill>
                <a:latin typeface="Latin Modern Mono"/>
                <a:ea typeface="Verdana"/>
              </a:rPr>
              <a:t>performance issues</a:t>
            </a:r>
            <a:endParaRPr b="0" lang="pt-PT" sz="2400" spc="-1" strike="noStrike">
              <a:latin typeface="Arial"/>
            </a:endParaRPr>
          </a:p>
          <a:p>
            <a:pPr lvl="2" marL="648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solidFill>
                  <a:srgbClr val="000000"/>
                </a:solidFill>
                <a:latin typeface="Latin Modern Mono"/>
                <a:ea typeface="Verdana"/>
              </a:rPr>
              <a:t>only one agent into the device;</a:t>
            </a:r>
            <a:endParaRPr b="0" lang="pt-PT" sz="2400" spc="-1" strike="noStrike">
              <a:latin typeface="Arial"/>
            </a:endParaRPr>
          </a:p>
          <a:p>
            <a:pPr lvl="2" marL="648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solidFill>
                  <a:srgbClr val="000000"/>
                </a:solidFill>
                <a:latin typeface="Latin Modern Mono"/>
                <a:ea typeface="Verdana"/>
              </a:rPr>
              <a:t>a lot of sensors.</a:t>
            </a:r>
            <a:endParaRPr b="0" lang="pt-PT" sz="24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solidFill>
                  <a:srgbClr val="000000"/>
                </a:solidFill>
                <a:latin typeface="Latin Modern Mono"/>
                <a:ea typeface="Verdana"/>
              </a:rPr>
              <a:t>reactive artifact</a:t>
            </a:r>
            <a:endParaRPr b="0" lang="pt-PT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PT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PT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PT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" name="Google Shape;95;p 7"/>
          <p:cNvSpPr/>
          <p:nvPr/>
        </p:nvSpPr>
        <p:spPr>
          <a:xfrm>
            <a:off x="154440" y="142920"/>
            <a:ext cx="12020040" cy="56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pt-BR" sz="2800" spc="-1" strike="noStrike">
                <a:solidFill>
                  <a:srgbClr val="ffffff"/>
                </a:solidFill>
                <a:latin typeface="Arial Rounded"/>
                <a:ea typeface="Arial Rounded"/>
              </a:rPr>
              <a:t>Embodied or embedded agents: Conventional approaches</a:t>
            </a:r>
            <a:endParaRPr b="0" lang="pt-PT" sz="2800" spc="-1" strike="noStrike">
              <a:latin typeface="Arial"/>
            </a:endParaRPr>
          </a:p>
        </p:txBody>
      </p:sp>
      <p:pic>
        <p:nvPicPr>
          <p:cNvPr id="1281" name="" descr=""/>
          <p:cNvPicPr/>
          <p:nvPr/>
        </p:nvPicPr>
        <p:blipFill>
          <a:blip r:embed="rId1"/>
          <a:stretch/>
        </p:blipFill>
        <p:spPr>
          <a:xfrm>
            <a:off x="4520520" y="1200960"/>
            <a:ext cx="7129440" cy="4005000"/>
          </a:xfrm>
          <a:prstGeom prst="rect">
            <a:avLst/>
          </a:prstGeom>
          <a:ln w="0">
            <a:noFill/>
          </a:ln>
        </p:spPr>
      </p:pic>
      <p:sp>
        <p:nvSpPr>
          <p:cNvPr id="1282" name="CaixaDeTexto 45"/>
          <p:cNvSpPr/>
          <p:nvPr/>
        </p:nvSpPr>
        <p:spPr>
          <a:xfrm>
            <a:off x="7560000" y="4775400"/>
            <a:ext cx="1965960" cy="42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pt-BR" sz="2200" spc="-1" strike="noStrike">
                <a:solidFill>
                  <a:srgbClr val="ffffff"/>
                </a:solidFill>
                <a:highlight>
                  <a:srgbClr val="ff0000"/>
                </a:highlight>
                <a:latin typeface="Latin Modern Mono"/>
                <a:ea typeface="Verdana"/>
              </a:rPr>
              <a:t>agent</a:t>
            </a:r>
            <a:endParaRPr b="0" lang="pt-PT" sz="2200" spc="-1" strike="noStrike">
              <a:latin typeface="Arial"/>
            </a:endParaRPr>
          </a:p>
        </p:txBody>
      </p:sp>
      <p:sp>
        <p:nvSpPr>
          <p:cNvPr id="1283" name="CaixaDeTexto 46"/>
          <p:cNvSpPr/>
          <p:nvPr/>
        </p:nvSpPr>
        <p:spPr>
          <a:xfrm>
            <a:off x="3780000" y="5040000"/>
            <a:ext cx="1965960" cy="42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pt-BR" sz="2200" spc="-1" strike="noStrike">
                <a:solidFill>
                  <a:srgbClr val="ffffff"/>
                </a:solidFill>
                <a:highlight>
                  <a:srgbClr val="ff0000"/>
                </a:highlight>
                <a:latin typeface="Latin Modern Mono"/>
                <a:ea typeface="Verdana"/>
              </a:rPr>
              <a:t>agent</a:t>
            </a:r>
            <a:endParaRPr b="0" lang="pt-PT" sz="2200" spc="-1" strike="noStrike">
              <a:latin typeface="Arial"/>
            </a:endParaRPr>
          </a:p>
        </p:txBody>
      </p:sp>
      <p:sp>
        <p:nvSpPr>
          <p:cNvPr id="1284" name="CaixaDeTexto 47"/>
          <p:cNvSpPr/>
          <p:nvPr/>
        </p:nvSpPr>
        <p:spPr>
          <a:xfrm>
            <a:off x="9396000" y="4110480"/>
            <a:ext cx="1965960" cy="42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pt-BR" sz="2200" spc="-1" strike="noStrike">
                <a:solidFill>
                  <a:srgbClr val="ffffff"/>
                </a:solidFill>
                <a:highlight>
                  <a:srgbClr val="ff0000"/>
                </a:highlight>
                <a:latin typeface="Latin Modern Mono"/>
                <a:ea typeface="Verdana"/>
              </a:rPr>
              <a:t>agent</a:t>
            </a:r>
            <a:endParaRPr b="0" lang="pt-PT" sz="2200" spc="-1" strike="noStrike">
              <a:latin typeface="Arial"/>
            </a:endParaRPr>
          </a:p>
        </p:txBody>
      </p:sp>
      <p:sp>
        <p:nvSpPr>
          <p:cNvPr id="1285" name="CaixaDeTexto 48"/>
          <p:cNvSpPr/>
          <p:nvPr/>
        </p:nvSpPr>
        <p:spPr>
          <a:xfrm>
            <a:off x="5256000" y="3636000"/>
            <a:ext cx="1965960" cy="30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pt-BR" sz="1400" spc="-1" strike="noStrike">
                <a:solidFill>
                  <a:srgbClr val="ffffff"/>
                </a:solidFill>
                <a:highlight>
                  <a:srgbClr val="ff0000"/>
                </a:highlight>
                <a:latin typeface="Latin Modern Mono"/>
                <a:ea typeface="Verdana"/>
              </a:rPr>
              <a:t>agent</a:t>
            </a:r>
            <a:endParaRPr b="0" lang="pt-PT" sz="1400" spc="-1" strike="noStrike">
              <a:latin typeface="Arial"/>
            </a:endParaRPr>
          </a:p>
        </p:txBody>
      </p:sp>
      <p:sp>
        <p:nvSpPr>
          <p:cNvPr id="1286" name="CaixaDeTexto 49"/>
          <p:cNvSpPr/>
          <p:nvPr/>
        </p:nvSpPr>
        <p:spPr>
          <a:xfrm>
            <a:off x="7776000" y="3512880"/>
            <a:ext cx="1965960" cy="30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pt-BR" sz="1400" spc="-1" strike="noStrike">
                <a:solidFill>
                  <a:srgbClr val="ffffff"/>
                </a:solidFill>
                <a:highlight>
                  <a:srgbClr val="ff0000"/>
                </a:highlight>
                <a:latin typeface="Latin Modern Mono"/>
                <a:ea typeface="Verdana"/>
              </a:rPr>
              <a:t>agent</a:t>
            </a:r>
            <a:endParaRPr b="0" lang="pt-PT" sz="1400" spc="-1" strike="noStrike">
              <a:latin typeface="Arial"/>
            </a:endParaRPr>
          </a:p>
        </p:txBody>
      </p:sp>
      <p:sp>
        <p:nvSpPr>
          <p:cNvPr id="1287" name="CaixaDeTexto 50"/>
          <p:cNvSpPr/>
          <p:nvPr/>
        </p:nvSpPr>
        <p:spPr>
          <a:xfrm>
            <a:off x="7236000" y="3096000"/>
            <a:ext cx="1965960" cy="30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pt-BR" sz="1400" spc="-1" strike="noStrike">
                <a:solidFill>
                  <a:srgbClr val="ffffff"/>
                </a:solidFill>
                <a:highlight>
                  <a:srgbClr val="ff0000"/>
                </a:highlight>
                <a:latin typeface="Latin Modern Mono"/>
                <a:ea typeface="Verdana"/>
              </a:rPr>
              <a:t>agent</a:t>
            </a:r>
            <a:endParaRPr b="0" lang="pt-PT" sz="1400" spc="-1" strike="noStrike">
              <a:latin typeface="Arial"/>
            </a:endParaRPr>
          </a:p>
        </p:txBody>
      </p:sp>
      <p:sp>
        <p:nvSpPr>
          <p:cNvPr id="1288" name="CaixaDeTexto 51"/>
          <p:cNvSpPr/>
          <p:nvPr/>
        </p:nvSpPr>
        <p:spPr>
          <a:xfrm>
            <a:off x="5616000" y="3276000"/>
            <a:ext cx="196596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pt-BR" sz="1100" spc="-1" strike="noStrike">
                <a:solidFill>
                  <a:srgbClr val="ffffff"/>
                </a:solidFill>
                <a:highlight>
                  <a:srgbClr val="ff0000"/>
                </a:highlight>
                <a:latin typeface="Latin Modern Mono"/>
                <a:ea typeface="Verdana"/>
              </a:rPr>
              <a:t>agent</a:t>
            </a:r>
            <a:endParaRPr b="0" lang="pt-PT" sz="1100" spc="-1" strike="noStrike">
              <a:latin typeface="Arial"/>
            </a:endParaRPr>
          </a:p>
        </p:txBody>
      </p:sp>
      <p:sp>
        <p:nvSpPr>
          <p:cNvPr id="1289" name="CaixaDeTexto 52"/>
          <p:cNvSpPr/>
          <p:nvPr/>
        </p:nvSpPr>
        <p:spPr>
          <a:xfrm>
            <a:off x="6696000" y="2376000"/>
            <a:ext cx="1965960" cy="30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pt-BR" sz="1400" spc="-1" strike="noStrike">
                <a:solidFill>
                  <a:srgbClr val="ffffff"/>
                </a:solidFill>
                <a:highlight>
                  <a:srgbClr val="2a6099"/>
                </a:highlight>
                <a:latin typeface="Latin Modern Mono"/>
                <a:ea typeface="Verdana"/>
              </a:rPr>
              <a:t>artifact</a:t>
            </a:r>
            <a:endParaRPr b="0" lang="pt-PT" sz="1400" spc="-1" strike="noStrike">
              <a:latin typeface="Arial"/>
            </a:endParaRPr>
          </a:p>
        </p:txBody>
      </p:sp>
      <p:sp>
        <p:nvSpPr>
          <p:cNvPr id="1290" name="CaixaDeTexto 53"/>
          <p:cNvSpPr/>
          <p:nvPr/>
        </p:nvSpPr>
        <p:spPr>
          <a:xfrm>
            <a:off x="5436000" y="2736000"/>
            <a:ext cx="1965960" cy="30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pt-BR" sz="1400" spc="-1" strike="noStrike">
                <a:solidFill>
                  <a:srgbClr val="ffffff"/>
                </a:solidFill>
                <a:highlight>
                  <a:srgbClr val="2a6099"/>
                </a:highlight>
                <a:latin typeface="Latin Modern Mono"/>
                <a:ea typeface="Verdana"/>
              </a:rPr>
              <a:t>artifact</a:t>
            </a:r>
            <a:endParaRPr b="0" lang="pt-PT" sz="1400" spc="-1" strike="noStrike">
              <a:latin typeface="Arial"/>
            </a:endParaRPr>
          </a:p>
        </p:txBody>
      </p:sp>
      <p:sp>
        <p:nvSpPr>
          <p:cNvPr id="1291" name="CaixaDeTexto 54"/>
          <p:cNvSpPr/>
          <p:nvPr/>
        </p:nvSpPr>
        <p:spPr>
          <a:xfrm>
            <a:off x="9828000" y="2741760"/>
            <a:ext cx="19659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pt-BR" sz="1800" spc="-1" strike="noStrike">
                <a:solidFill>
                  <a:srgbClr val="ffffff"/>
                </a:solidFill>
                <a:highlight>
                  <a:srgbClr val="2a6099"/>
                </a:highlight>
                <a:latin typeface="Latin Modern Mono"/>
                <a:ea typeface="Verdana"/>
              </a:rPr>
              <a:t>artifact</a:t>
            </a:r>
            <a:endParaRPr b="0" lang="pt-PT" sz="1800" spc="-1" strike="noStrike">
              <a:latin typeface="Arial"/>
            </a:endParaRPr>
          </a:p>
        </p:txBody>
      </p:sp>
      <p:sp>
        <p:nvSpPr>
          <p:cNvPr id="1292" name="CaixaDeTexto 55"/>
          <p:cNvSpPr/>
          <p:nvPr/>
        </p:nvSpPr>
        <p:spPr>
          <a:xfrm>
            <a:off x="3780000" y="3420000"/>
            <a:ext cx="196596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pt-BR" sz="1100" spc="-1" strike="noStrike">
                <a:solidFill>
                  <a:srgbClr val="ffffff"/>
                </a:solidFill>
                <a:highlight>
                  <a:srgbClr val="2a6099"/>
                </a:highlight>
                <a:latin typeface="Latin Modern Mono"/>
                <a:ea typeface="Verdana"/>
              </a:rPr>
              <a:t>artifact</a:t>
            </a:r>
            <a:endParaRPr b="0" lang="pt-PT" sz="1100" spc="-1" strike="noStrike">
              <a:latin typeface="Arial"/>
            </a:endParaRPr>
          </a:p>
        </p:txBody>
      </p:sp>
      <p:sp>
        <p:nvSpPr>
          <p:cNvPr id="1293" name="CaixaDeTexto 56"/>
          <p:cNvSpPr/>
          <p:nvPr/>
        </p:nvSpPr>
        <p:spPr>
          <a:xfrm>
            <a:off x="8316000" y="2736000"/>
            <a:ext cx="196596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pt-BR" sz="1100" spc="-1" strike="noStrike">
                <a:solidFill>
                  <a:srgbClr val="ffffff"/>
                </a:solidFill>
                <a:highlight>
                  <a:srgbClr val="2a6099"/>
                </a:highlight>
                <a:latin typeface="Latin Modern Mono"/>
                <a:ea typeface="Verdana"/>
              </a:rPr>
              <a:t>artifact</a:t>
            </a:r>
            <a:endParaRPr b="0" lang="pt-PT" sz="1100" spc="-1" strike="noStrike">
              <a:latin typeface="Arial"/>
            </a:endParaRPr>
          </a:p>
        </p:txBody>
      </p:sp>
      <p:sp>
        <p:nvSpPr>
          <p:cNvPr id="1294" name=""/>
          <p:cNvSpPr/>
          <p:nvPr/>
        </p:nvSpPr>
        <p:spPr>
          <a:xfrm>
            <a:off x="180000" y="1389960"/>
            <a:ext cx="3667680" cy="4357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2200" spc="-1" strike="noStrike">
                <a:solidFill>
                  <a:srgbClr val="000000"/>
                </a:solidFill>
                <a:latin typeface="Latin Modern Mono"/>
                <a:ea typeface="Verdana"/>
              </a:rPr>
              <a:t>Centralised Solution</a:t>
            </a:r>
            <a:endParaRPr b="0" lang="pt-PT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PT" sz="24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solidFill>
                  <a:srgbClr val="000000"/>
                </a:solidFill>
                <a:latin typeface="Latin Modern Mono"/>
                <a:ea typeface="Verdana"/>
              </a:rPr>
              <a:t>one agent p. device</a:t>
            </a:r>
            <a:endParaRPr b="0" lang="pt-PT" sz="24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solidFill>
                  <a:srgbClr val="000000"/>
                </a:solidFill>
                <a:latin typeface="Latin Modern Mono"/>
                <a:ea typeface="Verdana"/>
              </a:rPr>
              <a:t>performance issues</a:t>
            </a:r>
            <a:endParaRPr b="0" lang="pt-PT" sz="2400" spc="-1" strike="noStrike">
              <a:latin typeface="Arial"/>
            </a:endParaRPr>
          </a:p>
          <a:p>
            <a:pPr lvl="2" marL="648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solidFill>
                  <a:srgbClr val="000000"/>
                </a:solidFill>
                <a:latin typeface="Latin Modern Mono"/>
                <a:ea typeface="Verdana"/>
              </a:rPr>
              <a:t>only one agent into the device;</a:t>
            </a:r>
            <a:endParaRPr b="0" lang="pt-PT" sz="2400" spc="-1" strike="noStrike">
              <a:latin typeface="Arial"/>
            </a:endParaRPr>
          </a:p>
          <a:p>
            <a:pPr lvl="2" marL="648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solidFill>
                  <a:srgbClr val="000000"/>
                </a:solidFill>
                <a:latin typeface="Latin Modern Mono"/>
                <a:ea typeface="Verdana"/>
              </a:rPr>
              <a:t>a lot of sensors.</a:t>
            </a:r>
            <a:endParaRPr b="0" lang="pt-PT" sz="24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solidFill>
                  <a:srgbClr val="000000"/>
                </a:solidFill>
                <a:latin typeface="Latin Modern Mono"/>
                <a:ea typeface="Verdana"/>
              </a:rPr>
              <a:t>reactive artifact</a:t>
            </a:r>
            <a:endParaRPr b="0" lang="pt-PT" sz="24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solidFill>
                  <a:srgbClr val="000000"/>
                </a:solidFill>
                <a:latin typeface="Latin Modern Mono"/>
                <a:ea typeface="Verdana"/>
              </a:rPr>
              <a:t>are data oriented</a:t>
            </a:r>
            <a:endParaRPr b="0" lang="pt-PT" sz="24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solidFill>
                  <a:srgbClr val="000000"/>
                </a:solidFill>
                <a:latin typeface="Latin Modern Mono"/>
                <a:ea typeface="Verdana"/>
              </a:rPr>
              <a:t>don’t have decision-making</a:t>
            </a:r>
            <a:endParaRPr b="0" lang="pt-PT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PT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956</TotalTime>
  <Application>LibreOffice/7.3.7.2$Linux_X86_64 LibreOffice_project/30$Build-2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2016-04-26T00:41:53Z</dcterms:created>
  <dc:creator>Kadu</dc:creator>
  <dc:description/>
  <dc:language>pt-PT</dc:language>
  <cp:lastModifiedBy/>
  <dcterms:modified xsi:type="dcterms:W3CDTF">2024-02-17T18:07:42Z</dcterms:modified>
  <cp:revision>773</cp:revision>
  <dc:subject/>
  <dc:title>Apresentação do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HiddenSlides">
    <vt:i4>0</vt:i4>
  </property>
  <property fmtid="{D5CDD505-2E9C-101B-9397-08002B2CF9AE}" pid="3" name="HyperlinksChanged">
    <vt:bool>0</vt:bool>
  </property>
  <property fmtid="{D5CDD505-2E9C-101B-9397-08002B2CF9AE}" pid="4" name="LinksUpToDate">
    <vt:bool>0</vt:bool>
  </property>
  <property fmtid="{D5CDD505-2E9C-101B-9397-08002B2CF9AE}" pid="5" name="MMClips">
    <vt:i4>0</vt:i4>
  </property>
  <property fmtid="{D5CDD505-2E9C-101B-9397-08002B2CF9AE}" pid="6" name="Notes">
    <vt:i4>331</vt:i4>
  </property>
  <property fmtid="{D5CDD505-2E9C-101B-9397-08002B2CF9AE}" pid="7" name="PresentationFormat">
    <vt:lpwstr>Ecrã Panorâmico</vt:lpwstr>
  </property>
  <property fmtid="{D5CDD505-2E9C-101B-9397-08002B2CF9AE}" pid="8" name="ScaleCrop">
    <vt:bool>0</vt:bool>
  </property>
  <property fmtid="{D5CDD505-2E9C-101B-9397-08002B2CF9AE}" pid="9" name="ShareDoc">
    <vt:bool>0</vt:bool>
  </property>
  <property fmtid="{D5CDD505-2E9C-101B-9397-08002B2CF9AE}" pid="10" name="Slides">
    <vt:i4>359</vt:i4>
  </property>
</Properties>
</file>